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5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4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8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raining.fema.gov/is/courseoverview.aspx?code=IS-700.a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raining.fema.gov/is/courseoverview.aspx?code=IS-200.HC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ining.fema.gov/is/courseoverview.aspx?code=IS-100.HCb" TargetMode="External"/><Relationship Id="rId5" Type="http://schemas.openxmlformats.org/officeDocument/2006/relationships/hyperlink" Target="https://www.surveymonkey.com/r/IMT_march2018" TargetMode="Externa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298" y="276031"/>
            <a:ext cx="6518351" cy="140175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Coalition Response Team Training </a:t>
            </a:r>
            <a:br>
              <a:rPr lang="en-US" sz="4000" dirty="0"/>
            </a:br>
            <a:r>
              <a:rPr lang="en-US" sz="1800" dirty="0"/>
              <a:t>for the</a:t>
            </a:r>
            <a:br>
              <a:rPr lang="en-US" sz="2000" dirty="0"/>
            </a:br>
            <a:r>
              <a:rPr lang="en-US" sz="2000" b="1" dirty="0">
                <a:latin typeface="+mn-lt"/>
              </a:rPr>
              <a:t>Central and West Central Minnesota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Healthcare Preparedness Coalitions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1" y="268065"/>
            <a:ext cx="1403710" cy="1318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238" y="3039134"/>
            <a:ext cx="8680469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Training Objectives: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Develop coalition members to support regional staff or a coalition member/facility during a response.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Expand on the HICS position-specific training previously provided  by the Central and West Central coalitions.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Provide for practical, hands-on application of ICS concepts in a healthcare environment.  </a:t>
            </a:r>
          </a:p>
        </p:txBody>
      </p:sp>
      <p:pic>
        <p:nvPicPr>
          <p:cNvPr id="1026" name="Picture 2" descr="AllClear_Lrg_Horz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2" y="5752778"/>
            <a:ext cx="2207354" cy="4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02916-1507-48A4-8E99-6AF5992CC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8" t="10869" r="10641" b="11734"/>
          <a:stretch/>
        </p:blipFill>
        <p:spPr>
          <a:xfrm>
            <a:off x="7603844" y="110504"/>
            <a:ext cx="1535445" cy="1524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E690D-83E8-435D-859F-168934AE99C1}"/>
              </a:ext>
            </a:extLst>
          </p:cNvPr>
          <p:cNvSpPr txBox="1"/>
          <p:nvPr/>
        </p:nvSpPr>
        <p:spPr>
          <a:xfrm>
            <a:off x="865178" y="1827514"/>
            <a:ext cx="679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Central and West Central Coalitions have teamed with All Clear Emergency Management group to offer healthcare specific incident command system training.  The training will be held on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March 13-15, 2018 at Camp Ripley</a:t>
            </a:r>
            <a:r>
              <a:rPr lang="en-US" dirty="0">
                <a:solidFill>
                  <a:schemeClr val="accent2"/>
                </a:solidFill>
              </a:rPr>
              <a:t>.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23F1E-405F-4119-9A94-BA7732AEE5B0}"/>
              </a:ext>
            </a:extLst>
          </p:cNvPr>
          <p:cNvSpPr txBox="1"/>
          <p:nvPr/>
        </p:nvSpPr>
        <p:spPr>
          <a:xfrm>
            <a:off x="-334785" y="5881300"/>
            <a:ext cx="62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https://www.surveymonkey.com/r/IMT_march2018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66980-4B1F-4454-931D-228D80C9D950}"/>
              </a:ext>
            </a:extLst>
          </p:cNvPr>
          <p:cNvSpPr txBox="1"/>
          <p:nvPr/>
        </p:nvSpPr>
        <p:spPr>
          <a:xfrm>
            <a:off x="277651" y="6462100"/>
            <a:ext cx="809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Priority will be given to members of the Central and West Central Healthcare Coalitions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668E2-084B-444F-92E6-571BC2CF550E}"/>
              </a:ext>
            </a:extLst>
          </p:cNvPr>
          <p:cNvSpPr txBox="1"/>
          <p:nvPr/>
        </p:nvSpPr>
        <p:spPr>
          <a:xfrm>
            <a:off x="238238" y="4267200"/>
            <a:ext cx="86804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Prior requisites: </a:t>
            </a:r>
            <a:r>
              <a:rPr lang="en-US" sz="1400" dirty="0"/>
              <a:t>We recommend that all participants have ISC 100, 200 and 700 prior to attending this training event.  This training is available at the following links: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IS 100 for Healthcare:   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https://training.fema.gov/is/courseoverview.aspx?code=IS-100.HCb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IS 200 for Healthcare:   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https://training.fema.gov/is/courseoverview.aspx?code=IS-200.HCa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IS 700:                               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https://training.fema.gov/is/courseoverview.aspx?code=IS-700.a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Registration will close on February 28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, 2018.  </a:t>
            </a:r>
            <a:r>
              <a:rPr lang="en-US" sz="1400" b="1">
                <a:solidFill>
                  <a:schemeClr val="accent2">
                    <a:lumMod val="75000"/>
                  </a:schemeClr>
                </a:solidFill>
              </a:rPr>
              <a:t>Please register at the link below: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50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235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Retrospect</vt:lpstr>
      <vt:lpstr>Coalition Response Team Training  for the Central and West Central Minnesota  Healthcare Preparedness Coalitions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 SURGE TABLETOP</dc:title>
  <dc:creator>Stoen, Shawn</dc:creator>
  <cp:lastModifiedBy>Stoen, Shawn</cp:lastModifiedBy>
  <cp:revision>25</cp:revision>
  <dcterms:created xsi:type="dcterms:W3CDTF">2016-11-04T19:52:16Z</dcterms:created>
  <dcterms:modified xsi:type="dcterms:W3CDTF">2017-12-20T21:27:58Z</dcterms:modified>
</cp:coreProperties>
</file>