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B955-4622-4577-9EF0-9810905C8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7795" y="810322"/>
            <a:ext cx="4293220" cy="3642851"/>
          </a:xfrm>
        </p:spPr>
        <p:txBody>
          <a:bodyPr>
            <a:normAutofit/>
          </a:bodyPr>
          <a:lstStyle/>
          <a:p>
            <a:r>
              <a:rPr lang="en-US" sz="4400" b="1" dirty="0"/>
              <a:t>2020 Educational opportunities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971461-5651-4BA2-B97E-4322AB3F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5" y="640733"/>
            <a:ext cx="6915663" cy="558022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178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0D6DA-1530-4084-8950-BAEED93B2BB8}"/>
              </a:ext>
            </a:extLst>
          </p:cNvPr>
          <p:cNvSpPr/>
          <p:nvPr/>
        </p:nvSpPr>
        <p:spPr>
          <a:xfrm>
            <a:off x="4062761" y="16592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Medical Countermeasures: Point of Dispensing (POD), Planning and Response MGT-319 – 16.00 Hours</a:t>
            </a:r>
          </a:p>
          <a:p>
            <a:r>
              <a:rPr lang="en-US" sz="3200" dirty="0"/>
              <a:t>March 3rd, 8:00 am to March 4th, 5:00 pm</a:t>
            </a:r>
          </a:p>
          <a:p>
            <a:r>
              <a:rPr lang="en-US" sz="3200" dirty="0"/>
              <a:t>•	Saint Cloud, MN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88572A-05E1-48B7-9F53-0BB5D89F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0" y="2057400"/>
            <a:ext cx="3399691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56570-91D3-4CA8-B932-B9305C4C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40" y="5198715"/>
            <a:ext cx="166435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0D6DA-1530-4084-8950-BAEED93B2BB8}"/>
              </a:ext>
            </a:extLst>
          </p:cNvPr>
          <p:cNvSpPr/>
          <p:nvPr/>
        </p:nvSpPr>
        <p:spPr>
          <a:xfrm>
            <a:off x="4062761" y="165928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/>
              <a:t>Senior Officials Workshop for All-Hazards Preparedness MGT-312 – 7 Hours</a:t>
            </a:r>
          </a:p>
          <a:p>
            <a:r>
              <a:rPr lang="en-US" sz="3200"/>
              <a:t>April 16th, 9:00 am to April 16th, 4:00 pm</a:t>
            </a:r>
          </a:p>
          <a:p>
            <a:r>
              <a:rPr lang="en-US" sz="3200"/>
              <a:t>•	LB Homes, Fergus Falls, MN</a:t>
            </a:r>
            <a:endParaRPr lang="en-US" sz="32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88572A-05E1-48B7-9F53-0BB5D89F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0" y="2057400"/>
            <a:ext cx="33996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05C7A7-695E-4183-A94F-E946AFC4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39" y="5198715"/>
            <a:ext cx="166435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0D6DA-1530-4084-8950-BAEED93B2BB8}"/>
              </a:ext>
            </a:extLst>
          </p:cNvPr>
          <p:cNvSpPr/>
          <p:nvPr/>
        </p:nvSpPr>
        <p:spPr>
          <a:xfrm>
            <a:off x="4062761" y="165928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Healthcare Leadership Course (HCL), Anniston, Alabama 2020 MGT-901 – 40 Hours (7 days)</a:t>
            </a:r>
          </a:p>
          <a:p>
            <a:r>
              <a:rPr lang="en-US" sz="3200" dirty="0"/>
              <a:t>April 26th, 5:00 am to May 2nd, 11:00 pm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88572A-05E1-48B7-9F53-0BB5D89F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0" y="2057400"/>
            <a:ext cx="33996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0CDCF-3D9A-4C76-8B74-61385A37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7" y="5198715"/>
            <a:ext cx="257577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0D6DA-1530-4084-8950-BAEED93B2BB8}"/>
              </a:ext>
            </a:extLst>
          </p:cNvPr>
          <p:cNvSpPr/>
          <p:nvPr/>
        </p:nvSpPr>
        <p:spPr>
          <a:xfrm>
            <a:off x="4062761" y="165928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Hospital Emergency Response Team Train-the-Trainer (HERT T-t-T), Anniston, AL 2020 AWR-101-1 – 40 Hours (7 days)</a:t>
            </a:r>
          </a:p>
          <a:p>
            <a:r>
              <a:rPr lang="en-US" sz="3200" dirty="0"/>
              <a:t>April 26th, 5:00 am to May 2nd, 11:00 pm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88572A-05E1-48B7-9F53-0BB5D89F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0" y="2057400"/>
            <a:ext cx="33996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8CB67-67A5-400D-98EE-ED6503DA1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7" y="5198715"/>
            <a:ext cx="257577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0D6DA-1530-4084-8950-BAEED93B2BB8}"/>
              </a:ext>
            </a:extLst>
          </p:cNvPr>
          <p:cNvSpPr/>
          <p:nvPr/>
        </p:nvSpPr>
        <p:spPr>
          <a:xfrm>
            <a:off x="4062761" y="165928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Barrier Precautions &amp; Controls for Highly Infectious Disease (HID), Anniston, AL 2020 PER-321 – 32 Hours (6 days)</a:t>
            </a:r>
          </a:p>
          <a:p>
            <a:r>
              <a:rPr lang="en-US" sz="3200" dirty="0"/>
              <a:t>April 27th, 5:00 am to May 2nd, 11:00 pm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88572A-05E1-48B7-9F53-0BB5D89F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0" y="2057400"/>
            <a:ext cx="33996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1D548-9125-4511-9069-C4467040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7" y="5198715"/>
            <a:ext cx="257577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0D6DA-1530-4084-8950-BAEED93B2BB8}"/>
              </a:ext>
            </a:extLst>
          </p:cNvPr>
          <p:cNvSpPr/>
          <p:nvPr/>
        </p:nvSpPr>
        <p:spPr>
          <a:xfrm>
            <a:off x="4062761" y="165928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Public Information in an All Hazards Incident MGT-318 – 16.00 Hours</a:t>
            </a:r>
          </a:p>
          <a:p>
            <a:r>
              <a:rPr lang="en-US" sz="3200" dirty="0"/>
              <a:t>May 5th, 8:00 am to May 6th, 5:30 pm</a:t>
            </a:r>
          </a:p>
          <a:p>
            <a:r>
              <a:rPr lang="en-US" sz="3200" dirty="0"/>
              <a:t>•	LB Homes, Fergus Falls, MN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88572A-05E1-48B7-9F53-0BB5D89F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0" y="2057400"/>
            <a:ext cx="33996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4CB38C-C974-49CC-9D52-F30A56E4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41" y="5198715"/>
            <a:ext cx="16635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0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0D6DA-1530-4084-8950-BAEED93B2BB8}"/>
              </a:ext>
            </a:extLst>
          </p:cNvPr>
          <p:cNvSpPr/>
          <p:nvPr/>
        </p:nvSpPr>
        <p:spPr>
          <a:xfrm>
            <a:off x="4062761" y="165928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Camp Ripley 1-2 Day Exercise, September 2020 – Provided by C&amp;WC MN HPC in cooperation with All Clear Emergency Management Group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88572A-05E1-48B7-9F53-0BB5D89F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0" y="2057400"/>
            <a:ext cx="33996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70F88D-381C-4B02-8FB9-CDFDFC260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4" y="5198715"/>
            <a:ext cx="354330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61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2020 Educational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Educational opportunities</dc:title>
  <dc:creator>Miller, David</dc:creator>
  <cp:lastModifiedBy>Miller, David</cp:lastModifiedBy>
  <cp:revision>1</cp:revision>
  <dcterms:created xsi:type="dcterms:W3CDTF">2019-08-01T15:40:39Z</dcterms:created>
  <dcterms:modified xsi:type="dcterms:W3CDTF">2019-08-01T15:41:21Z</dcterms:modified>
</cp:coreProperties>
</file>