
<file path=[Content_Types].xml><?xml version="1.0" encoding="utf-8"?>
<Types xmlns="http://schemas.openxmlformats.org/package/2006/content-types">
  <Default Extension="jpg&amp;ehk=Glk5s7KpqDsk8AyfUgCF2g&amp;r=0&amp;pid=OfficeInsert" ContentType="image/jpeg"/>
  <Default Extension="jpeg" ContentType="image/jpeg"/>
  <Default Extension="rels" ContentType="application/vnd.openxmlformats-package.relationships+xml"/>
  <Default Extension="xml" ContentType="application/xml"/>
  <Default Extension="jpg&amp;ehk=0tIPxxXKMDBiQHPKamxQPA&amp;r=0&amp;pid=OfficeInsert" ContentType="image/jpe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2" r:id="rId1"/>
  </p:sldMasterIdLst>
  <p:notesMasterIdLst>
    <p:notesMasterId r:id="rId16"/>
  </p:notesMasterIdLst>
  <p:sldIdLst>
    <p:sldId id="256" r:id="rId2"/>
    <p:sldId id="272" r:id="rId3"/>
    <p:sldId id="274" r:id="rId4"/>
    <p:sldId id="276" r:id="rId5"/>
    <p:sldId id="278" r:id="rId6"/>
    <p:sldId id="258" r:id="rId7"/>
    <p:sldId id="271" r:id="rId8"/>
    <p:sldId id="279" r:id="rId9"/>
    <p:sldId id="280" r:id="rId10"/>
    <p:sldId id="261" r:id="rId11"/>
    <p:sldId id="260" r:id="rId12"/>
    <p:sldId id="259" r:id="rId13"/>
    <p:sldId id="273" r:id="rId14"/>
    <p:sldId id="26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4" d="100"/>
          <a:sy n="104" d="100"/>
        </p:scale>
        <p:origin x="121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A2DF7-5DE3-41BA-A9AF-94F6B2450546}" type="doc">
      <dgm:prSet loTypeId="urn:microsoft.com/office/officeart/2016/7/layout/VerticalSolidActionList" loCatId="List" qsTypeId="urn:microsoft.com/office/officeart/2005/8/quickstyle/simple4" qsCatId="simple" csTypeId="urn:microsoft.com/office/officeart/2005/8/colors/colorful5" csCatId="colorful" phldr="1"/>
      <dgm:spPr/>
      <dgm:t>
        <a:bodyPr/>
        <a:lstStyle/>
        <a:p>
          <a:endParaRPr lang="en-US"/>
        </a:p>
      </dgm:t>
    </dgm:pt>
    <dgm:pt modelId="{4AE8F1DD-1595-4ABF-989D-EA522743714A}">
      <dgm:prSet/>
      <dgm:spPr/>
      <dgm:t>
        <a:bodyPr/>
        <a:lstStyle/>
        <a:p>
          <a:r>
            <a:rPr lang="en-US"/>
            <a:t>Review</a:t>
          </a:r>
        </a:p>
      </dgm:t>
    </dgm:pt>
    <dgm:pt modelId="{3AAE3C7B-6F70-45CF-9655-5C774EA8BD2A}" type="parTrans" cxnId="{AE6938B4-7018-40F5-BBDB-E724F476D5E2}">
      <dgm:prSet/>
      <dgm:spPr/>
      <dgm:t>
        <a:bodyPr/>
        <a:lstStyle/>
        <a:p>
          <a:endParaRPr lang="en-US"/>
        </a:p>
      </dgm:t>
    </dgm:pt>
    <dgm:pt modelId="{37619F0A-A59D-4655-9357-1AC9949510FA}" type="sibTrans" cxnId="{AE6938B4-7018-40F5-BBDB-E724F476D5E2}">
      <dgm:prSet/>
      <dgm:spPr/>
      <dgm:t>
        <a:bodyPr/>
        <a:lstStyle/>
        <a:p>
          <a:endParaRPr lang="en-US"/>
        </a:p>
      </dgm:t>
    </dgm:pt>
    <dgm:pt modelId="{2195889B-939F-438D-BF1B-CE795A01AF23}">
      <dgm:prSet/>
      <dgm:spPr/>
      <dgm:t>
        <a:bodyPr/>
        <a:lstStyle/>
        <a:p>
          <a:r>
            <a:rPr lang="en-US" dirty="0"/>
            <a:t>Review the requirements &amp; goals for the exercise</a:t>
          </a:r>
        </a:p>
      </dgm:t>
    </dgm:pt>
    <dgm:pt modelId="{7CAAE271-6181-416E-9AFE-0BF9901E9819}" type="parTrans" cxnId="{7AE93D53-3D5E-4F99-B31D-DCC16F3D0EF5}">
      <dgm:prSet/>
      <dgm:spPr/>
      <dgm:t>
        <a:bodyPr/>
        <a:lstStyle/>
        <a:p>
          <a:endParaRPr lang="en-US"/>
        </a:p>
      </dgm:t>
    </dgm:pt>
    <dgm:pt modelId="{DE7EEBB6-3C29-4CE2-B7D5-0C08B3CD6DC8}" type="sibTrans" cxnId="{7AE93D53-3D5E-4F99-B31D-DCC16F3D0EF5}">
      <dgm:prSet/>
      <dgm:spPr/>
      <dgm:t>
        <a:bodyPr/>
        <a:lstStyle/>
        <a:p>
          <a:endParaRPr lang="en-US"/>
        </a:p>
      </dgm:t>
    </dgm:pt>
    <dgm:pt modelId="{804873D7-D78D-405A-A264-63BFD5BFB603}">
      <dgm:prSet/>
      <dgm:spPr/>
      <dgm:t>
        <a:bodyPr/>
        <a:lstStyle/>
        <a:p>
          <a:r>
            <a:rPr lang="en-US"/>
            <a:t>Identify</a:t>
          </a:r>
        </a:p>
      </dgm:t>
    </dgm:pt>
    <dgm:pt modelId="{A5A517B5-D24C-4C01-94DA-1FB43AB3252E}" type="parTrans" cxnId="{4931FF94-29C3-4D37-B802-D232A3BDAC62}">
      <dgm:prSet/>
      <dgm:spPr/>
      <dgm:t>
        <a:bodyPr/>
        <a:lstStyle/>
        <a:p>
          <a:endParaRPr lang="en-US"/>
        </a:p>
      </dgm:t>
    </dgm:pt>
    <dgm:pt modelId="{E3FBFAC4-7F41-4CE1-8804-4F6283FB5D94}" type="sibTrans" cxnId="{4931FF94-29C3-4D37-B802-D232A3BDAC62}">
      <dgm:prSet/>
      <dgm:spPr/>
      <dgm:t>
        <a:bodyPr/>
        <a:lstStyle/>
        <a:p>
          <a:endParaRPr lang="en-US"/>
        </a:p>
      </dgm:t>
    </dgm:pt>
    <dgm:pt modelId="{6308D60F-B776-4654-BC21-0F89292235AA}">
      <dgm:prSet/>
      <dgm:spPr/>
      <dgm:t>
        <a:bodyPr/>
        <a:lstStyle/>
        <a:p>
          <a:r>
            <a:rPr lang="en-US"/>
            <a:t>Identify how we are going to work around the differences</a:t>
          </a:r>
        </a:p>
      </dgm:t>
    </dgm:pt>
    <dgm:pt modelId="{74C81991-B1A7-4339-A7C4-E750FE900E62}" type="parTrans" cxnId="{2A084A8C-F84E-4164-ABD4-28F1A1E50DC7}">
      <dgm:prSet/>
      <dgm:spPr/>
      <dgm:t>
        <a:bodyPr/>
        <a:lstStyle/>
        <a:p>
          <a:endParaRPr lang="en-US"/>
        </a:p>
      </dgm:t>
    </dgm:pt>
    <dgm:pt modelId="{7F39A178-9AEE-4F69-9D71-6735D287E5E6}" type="sibTrans" cxnId="{2A084A8C-F84E-4164-ABD4-28F1A1E50DC7}">
      <dgm:prSet/>
      <dgm:spPr/>
      <dgm:t>
        <a:bodyPr/>
        <a:lstStyle/>
        <a:p>
          <a:endParaRPr lang="en-US"/>
        </a:p>
      </dgm:t>
    </dgm:pt>
    <dgm:pt modelId="{4091B97A-C81E-4BE4-BBAA-10756A57DC1E}">
      <dgm:prSet/>
      <dgm:spPr/>
      <dgm:t>
        <a:bodyPr/>
        <a:lstStyle/>
        <a:p>
          <a:r>
            <a:rPr lang="en-US" dirty="0"/>
            <a:t>Discuss</a:t>
          </a:r>
        </a:p>
      </dgm:t>
    </dgm:pt>
    <dgm:pt modelId="{EE574A6C-774F-4154-AE55-B767245CF67D}" type="parTrans" cxnId="{1D28189B-A47E-4A63-B1BA-CC97C0B3B636}">
      <dgm:prSet/>
      <dgm:spPr/>
      <dgm:t>
        <a:bodyPr/>
        <a:lstStyle/>
        <a:p>
          <a:endParaRPr lang="en-US"/>
        </a:p>
      </dgm:t>
    </dgm:pt>
    <dgm:pt modelId="{3461575C-B1F9-47ED-9957-3C69AC843067}" type="sibTrans" cxnId="{1D28189B-A47E-4A63-B1BA-CC97C0B3B636}">
      <dgm:prSet/>
      <dgm:spPr/>
      <dgm:t>
        <a:bodyPr/>
        <a:lstStyle/>
        <a:p>
          <a:endParaRPr lang="en-US"/>
        </a:p>
      </dgm:t>
    </dgm:pt>
    <dgm:pt modelId="{D68D031C-6DDE-41D6-BF1C-D97B6F4FF48C}">
      <dgm:prSet/>
      <dgm:spPr/>
      <dgm:t>
        <a:bodyPr/>
        <a:lstStyle/>
        <a:p>
          <a:r>
            <a:rPr lang="en-US" dirty="0"/>
            <a:t>Discuss the role of the Controller/Participants/</a:t>
          </a:r>
          <a:r>
            <a:rPr lang="en-US" dirty="0" err="1"/>
            <a:t>SIMCell</a:t>
          </a:r>
          <a:endParaRPr lang="en-US" dirty="0"/>
        </a:p>
      </dgm:t>
    </dgm:pt>
    <dgm:pt modelId="{0C44B617-0098-4AC8-BA61-A6018C2C21BA}" type="parTrans" cxnId="{E31DC339-73D0-4B0D-85EE-A4BCC7D95BE7}">
      <dgm:prSet/>
      <dgm:spPr/>
      <dgm:t>
        <a:bodyPr/>
        <a:lstStyle/>
        <a:p>
          <a:endParaRPr lang="en-US"/>
        </a:p>
      </dgm:t>
    </dgm:pt>
    <dgm:pt modelId="{69DC2255-E4FF-4CD1-B885-411C224B9333}" type="sibTrans" cxnId="{E31DC339-73D0-4B0D-85EE-A4BCC7D95BE7}">
      <dgm:prSet/>
      <dgm:spPr/>
      <dgm:t>
        <a:bodyPr/>
        <a:lstStyle/>
        <a:p>
          <a:endParaRPr lang="en-US"/>
        </a:p>
      </dgm:t>
    </dgm:pt>
    <dgm:pt modelId="{D9C1DBB4-57C8-4A5E-872E-58C0B1D2ADA2}">
      <dgm:prSet/>
      <dgm:spPr/>
      <dgm:t>
        <a:bodyPr/>
        <a:lstStyle/>
        <a:p>
          <a:r>
            <a:rPr lang="en-US" dirty="0"/>
            <a:t>Explore</a:t>
          </a:r>
        </a:p>
      </dgm:t>
    </dgm:pt>
    <dgm:pt modelId="{AB54FB06-A62F-4A67-A5E6-2737B09ADD83}" type="parTrans" cxnId="{D2BD471A-BE33-4217-82F7-28CA6D96B8C0}">
      <dgm:prSet/>
      <dgm:spPr/>
      <dgm:t>
        <a:bodyPr/>
        <a:lstStyle/>
        <a:p>
          <a:endParaRPr lang="en-US"/>
        </a:p>
      </dgm:t>
    </dgm:pt>
    <dgm:pt modelId="{4F0BF4EB-FB24-4E5C-9AED-85A006875C62}" type="sibTrans" cxnId="{D2BD471A-BE33-4217-82F7-28CA6D96B8C0}">
      <dgm:prSet/>
      <dgm:spPr/>
      <dgm:t>
        <a:bodyPr/>
        <a:lstStyle/>
        <a:p>
          <a:endParaRPr lang="en-US"/>
        </a:p>
      </dgm:t>
    </dgm:pt>
    <dgm:pt modelId="{8DE88ECC-7A6E-4E6A-A66A-20FC6051029D}">
      <dgm:prSet/>
      <dgm:spPr/>
      <dgm:t>
        <a:bodyPr/>
        <a:lstStyle/>
        <a:p>
          <a:r>
            <a:rPr lang="en-US" dirty="0"/>
            <a:t>Explore the Situation Manual</a:t>
          </a:r>
        </a:p>
      </dgm:t>
    </dgm:pt>
    <dgm:pt modelId="{F8928CE5-A4AB-4D11-9EE4-DBFE1216C640}" type="parTrans" cxnId="{7AE57611-5ACE-40BF-902C-CB1309A69C83}">
      <dgm:prSet/>
      <dgm:spPr/>
      <dgm:t>
        <a:bodyPr/>
        <a:lstStyle/>
        <a:p>
          <a:endParaRPr lang="en-US"/>
        </a:p>
      </dgm:t>
    </dgm:pt>
    <dgm:pt modelId="{79B79360-9B4F-4898-B251-AD6913F06F09}" type="sibTrans" cxnId="{7AE57611-5ACE-40BF-902C-CB1309A69C83}">
      <dgm:prSet/>
      <dgm:spPr/>
      <dgm:t>
        <a:bodyPr/>
        <a:lstStyle/>
        <a:p>
          <a:endParaRPr lang="en-US"/>
        </a:p>
      </dgm:t>
    </dgm:pt>
    <dgm:pt modelId="{B9AAF02F-A7A2-4326-BE53-CE62373167ED}">
      <dgm:prSet/>
      <dgm:spPr/>
      <dgm:t>
        <a:bodyPr/>
        <a:lstStyle/>
        <a:p>
          <a:r>
            <a:rPr lang="en-US" dirty="0"/>
            <a:t>Discuss</a:t>
          </a:r>
        </a:p>
      </dgm:t>
    </dgm:pt>
    <dgm:pt modelId="{04963627-0780-48F0-B747-85D12A0684A8}" type="parTrans" cxnId="{660AA224-60A5-455F-8E60-4C3CB7707FC0}">
      <dgm:prSet/>
      <dgm:spPr/>
      <dgm:t>
        <a:bodyPr/>
        <a:lstStyle/>
        <a:p>
          <a:endParaRPr lang="en-US"/>
        </a:p>
      </dgm:t>
    </dgm:pt>
    <dgm:pt modelId="{2CC1EBD7-A855-45E1-A9F4-DD34766C2A2E}" type="sibTrans" cxnId="{660AA224-60A5-455F-8E60-4C3CB7707FC0}">
      <dgm:prSet/>
      <dgm:spPr/>
      <dgm:t>
        <a:bodyPr/>
        <a:lstStyle/>
        <a:p>
          <a:endParaRPr lang="en-US"/>
        </a:p>
      </dgm:t>
    </dgm:pt>
    <dgm:pt modelId="{D0F930FF-E47F-496E-9EAB-BE62AFDC4655}">
      <dgm:prSet/>
      <dgm:spPr/>
      <dgm:t>
        <a:bodyPr/>
        <a:lstStyle/>
        <a:p>
          <a:r>
            <a:rPr lang="en-US" dirty="0"/>
            <a:t>Discuss the communication pathways</a:t>
          </a:r>
        </a:p>
      </dgm:t>
    </dgm:pt>
    <dgm:pt modelId="{94380FD9-C85C-4622-8C01-7F12BFB3BABA}" type="parTrans" cxnId="{0CDE6896-904F-46FA-959E-3DD211E89B8E}">
      <dgm:prSet/>
      <dgm:spPr/>
      <dgm:t>
        <a:bodyPr/>
        <a:lstStyle/>
        <a:p>
          <a:endParaRPr lang="en-US"/>
        </a:p>
      </dgm:t>
    </dgm:pt>
    <dgm:pt modelId="{DBDEB010-5FB7-48D5-BE62-45970664C363}" type="sibTrans" cxnId="{0CDE6896-904F-46FA-959E-3DD211E89B8E}">
      <dgm:prSet/>
      <dgm:spPr/>
      <dgm:t>
        <a:bodyPr/>
        <a:lstStyle/>
        <a:p>
          <a:endParaRPr lang="en-US"/>
        </a:p>
      </dgm:t>
    </dgm:pt>
    <dgm:pt modelId="{C33D3912-482E-48FF-8A70-DB29412ABE2A}">
      <dgm:prSet/>
      <dgm:spPr/>
      <dgm:t>
        <a:bodyPr/>
        <a:lstStyle/>
        <a:p>
          <a:r>
            <a:rPr lang="en-US"/>
            <a:t>Review</a:t>
          </a:r>
        </a:p>
      </dgm:t>
    </dgm:pt>
    <dgm:pt modelId="{7EFF4D70-E604-46BD-99E9-99F4313723CD}" type="parTrans" cxnId="{4C8BABE4-5994-4B02-8022-EB27C5C23955}">
      <dgm:prSet/>
      <dgm:spPr/>
      <dgm:t>
        <a:bodyPr/>
        <a:lstStyle/>
        <a:p>
          <a:endParaRPr lang="en-US"/>
        </a:p>
      </dgm:t>
    </dgm:pt>
    <dgm:pt modelId="{6586977D-842F-49F4-9F67-6F7579D731CA}" type="sibTrans" cxnId="{4C8BABE4-5994-4B02-8022-EB27C5C23955}">
      <dgm:prSet/>
      <dgm:spPr/>
      <dgm:t>
        <a:bodyPr/>
        <a:lstStyle/>
        <a:p>
          <a:endParaRPr lang="en-US"/>
        </a:p>
      </dgm:t>
    </dgm:pt>
    <dgm:pt modelId="{D5ABEA78-8D4A-4772-89AE-29B15E8460B4}">
      <dgm:prSet/>
      <dgm:spPr/>
      <dgm:t>
        <a:bodyPr/>
        <a:lstStyle/>
        <a:p>
          <a:r>
            <a:rPr lang="en-US"/>
            <a:t>Review the Healthcare MSEL</a:t>
          </a:r>
        </a:p>
      </dgm:t>
    </dgm:pt>
    <dgm:pt modelId="{F16A5B57-10AA-4BCC-964E-34AC3A0F6665}" type="parTrans" cxnId="{3BA73BCC-63A9-4CA1-AEA3-848FEDE3065C}">
      <dgm:prSet/>
      <dgm:spPr/>
      <dgm:t>
        <a:bodyPr/>
        <a:lstStyle/>
        <a:p>
          <a:endParaRPr lang="en-US"/>
        </a:p>
      </dgm:t>
    </dgm:pt>
    <dgm:pt modelId="{6F4EB0A9-D2AB-498E-BE84-8721378AF0C6}" type="sibTrans" cxnId="{3BA73BCC-63A9-4CA1-AEA3-848FEDE3065C}">
      <dgm:prSet/>
      <dgm:spPr/>
      <dgm:t>
        <a:bodyPr/>
        <a:lstStyle/>
        <a:p>
          <a:endParaRPr lang="en-US"/>
        </a:p>
      </dgm:t>
    </dgm:pt>
    <dgm:pt modelId="{15453DBA-BCCF-4A46-A85F-6897104065A4}">
      <dgm:prSet/>
      <dgm:spPr/>
      <dgm:t>
        <a:bodyPr/>
        <a:lstStyle/>
        <a:p>
          <a:r>
            <a:rPr lang="en-US" dirty="0"/>
            <a:t>Questions?</a:t>
          </a:r>
        </a:p>
      </dgm:t>
    </dgm:pt>
    <dgm:pt modelId="{A3AED677-5AE0-4FE7-89B5-F29CBD20D1C8}" type="parTrans" cxnId="{12382155-8B65-409E-9B6E-5A1E07A18A74}">
      <dgm:prSet/>
      <dgm:spPr/>
      <dgm:t>
        <a:bodyPr/>
        <a:lstStyle/>
        <a:p>
          <a:endParaRPr lang="en-US"/>
        </a:p>
      </dgm:t>
    </dgm:pt>
    <dgm:pt modelId="{6690B2C3-211C-46AE-A286-F15F03DAFC69}" type="sibTrans" cxnId="{12382155-8B65-409E-9B6E-5A1E07A18A74}">
      <dgm:prSet/>
      <dgm:spPr/>
      <dgm:t>
        <a:bodyPr/>
        <a:lstStyle/>
        <a:p>
          <a:endParaRPr lang="en-US"/>
        </a:p>
      </dgm:t>
    </dgm:pt>
    <dgm:pt modelId="{1E79D147-BDE6-4937-8657-86955C770035}">
      <dgm:prSet/>
      <dgm:spPr/>
      <dgm:t>
        <a:bodyPr/>
        <a:lstStyle/>
        <a:p>
          <a:r>
            <a:rPr lang="en-US" dirty="0"/>
            <a:t>?????</a:t>
          </a:r>
        </a:p>
      </dgm:t>
    </dgm:pt>
    <dgm:pt modelId="{EC2C1CB9-3478-49C7-AA1F-580242EA0B7F}" type="parTrans" cxnId="{CF344433-4479-4BE5-8FC3-6D8899EE0EB6}">
      <dgm:prSet/>
      <dgm:spPr/>
      <dgm:t>
        <a:bodyPr/>
        <a:lstStyle/>
        <a:p>
          <a:endParaRPr lang="en-US"/>
        </a:p>
      </dgm:t>
    </dgm:pt>
    <dgm:pt modelId="{E8C23AF0-B7EC-4A9F-8C39-6B9C3A7F135C}" type="sibTrans" cxnId="{CF344433-4479-4BE5-8FC3-6D8899EE0EB6}">
      <dgm:prSet/>
      <dgm:spPr/>
      <dgm:t>
        <a:bodyPr/>
        <a:lstStyle/>
        <a:p>
          <a:endParaRPr lang="en-US"/>
        </a:p>
      </dgm:t>
    </dgm:pt>
    <dgm:pt modelId="{157A155C-2943-45AA-9231-6F3EA137A21E}" type="pres">
      <dgm:prSet presAssocID="{1D9A2DF7-5DE3-41BA-A9AF-94F6B2450546}" presName="Name0" presStyleCnt="0">
        <dgm:presLayoutVars>
          <dgm:dir/>
          <dgm:animLvl val="lvl"/>
          <dgm:resizeHandles val="exact"/>
        </dgm:presLayoutVars>
      </dgm:prSet>
      <dgm:spPr/>
    </dgm:pt>
    <dgm:pt modelId="{93A4EFAC-9D54-4F35-9F9D-B367DA514A84}" type="pres">
      <dgm:prSet presAssocID="{4AE8F1DD-1595-4ABF-989D-EA522743714A}" presName="linNode" presStyleCnt="0"/>
      <dgm:spPr/>
    </dgm:pt>
    <dgm:pt modelId="{D92FCA87-A4BF-4A15-ABA6-0A8F5FB707A1}" type="pres">
      <dgm:prSet presAssocID="{4AE8F1DD-1595-4ABF-989D-EA522743714A}" presName="parentText" presStyleLbl="alignNode1" presStyleIdx="0" presStyleCnt="7">
        <dgm:presLayoutVars>
          <dgm:chMax val="1"/>
          <dgm:bulletEnabled/>
        </dgm:presLayoutVars>
      </dgm:prSet>
      <dgm:spPr/>
    </dgm:pt>
    <dgm:pt modelId="{1D03FD4F-D173-4523-98B5-35999F4BBEB2}" type="pres">
      <dgm:prSet presAssocID="{4AE8F1DD-1595-4ABF-989D-EA522743714A}" presName="descendantText" presStyleLbl="alignAccFollowNode1" presStyleIdx="0" presStyleCnt="7">
        <dgm:presLayoutVars>
          <dgm:bulletEnabled/>
        </dgm:presLayoutVars>
      </dgm:prSet>
      <dgm:spPr/>
    </dgm:pt>
    <dgm:pt modelId="{DD7B1B3A-12D6-4E41-8E1E-D80EB2E49D38}" type="pres">
      <dgm:prSet presAssocID="{37619F0A-A59D-4655-9357-1AC9949510FA}" presName="sp" presStyleCnt="0"/>
      <dgm:spPr/>
    </dgm:pt>
    <dgm:pt modelId="{5E26D7C1-41B4-48CD-9F72-313F6E069A17}" type="pres">
      <dgm:prSet presAssocID="{804873D7-D78D-405A-A264-63BFD5BFB603}" presName="linNode" presStyleCnt="0"/>
      <dgm:spPr/>
    </dgm:pt>
    <dgm:pt modelId="{2AE75BEA-5933-4E1B-AC06-9E51B9CA774D}" type="pres">
      <dgm:prSet presAssocID="{804873D7-D78D-405A-A264-63BFD5BFB603}" presName="parentText" presStyleLbl="alignNode1" presStyleIdx="1" presStyleCnt="7">
        <dgm:presLayoutVars>
          <dgm:chMax val="1"/>
          <dgm:bulletEnabled/>
        </dgm:presLayoutVars>
      </dgm:prSet>
      <dgm:spPr/>
    </dgm:pt>
    <dgm:pt modelId="{CAA617BE-C0FD-412D-A313-564D1507D655}" type="pres">
      <dgm:prSet presAssocID="{804873D7-D78D-405A-A264-63BFD5BFB603}" presName="descendantText" presStyleLbl="alignAccFollowNode1" presStyleIdx="1" presStyleCnt="7">
        <dgm:presLayoutVars>
          <dgm:bulletEnabled/>
        </dgm:presLayoutVars>
      </dgm:prSet>
      <dgm:spPr/>
    </dgm:pt>
    <dgm:pt modelId="{FB9DF3D3-0E85-478C-AA2C-343C59D9BB6E}" type="pres">
      <dgm:prSet presAssocID="{E3FBFAC4-7F41-4CE1-8804-4F6283FB5D94}" presName="sp" presStyleCnt="0"/>
      <dgm:spPr/>
    </dgm:pt>
    <dgm:pt modelId="{AAC2DDD0-A87E-4F62-AEE0-C82EEF53F8EA}" type="pres">
      <dgm:prSet presAssocID="{4091B97A-C81E-4BE4-BBAA-10756A57DC1E}" presName="linNode" presStyleCnt="0"/>
      <dgm:spPr/>
    </dgm:pt>
    <dgm:pt modelId="{50119CF9-AF31-4E8D-91AF-5ABED7B9B77C}" type="pres">
      <dgm:prSet presAssocID="{4091B97A-C81E-4BE4-BBAA-10756A57DC1E}" presName="parentText" presStyleLbl="alignNode1" presStyleIdx="2" presStyleCnt="7">
        <dgm:presLayoutVars>
          <dgm:chMax val="1"/>
          <dgm:bulletEnabled/>
        </dgm:presLayoutVars>
      </dgm:prSet>
      <dgm:spPr/>
    </dgm:pt>
    <dgm:pt modelId="{69C74A4A-16D0-43F9-B97D-271FF0F51203}" type="pres">
      <dgm:prSet presAssocID="{4091B97A-C81E-4BE4-BBAA-10756A57DC1E}" presName="descendantText" presStyleLbl="alignAccFollowNode1" presStyleIdx="2" presStyleCnt="7" custLinFactNeighborX="2469" custLinFactNeighborY="-1260">
        <dgm:presLayoutVars>
          <dgm:bulletEnabled/>
        </dgm:presLayoutVars>
      </dgm:prSet>
      <dgm:spPr/>
    </dgm:pt>
    <dgm:pt modelId="{DED3749C-7665-446A-A9BD-1755A5B10BE4}" type="pres">
      <dgm:prSet presAssocID="{3461575C-B1F9-47ED-9957-3C69AC843067}" presName="sp" presStyleCnt="0"/>
      <dgm:spPr/>
    </dgm:pt>
    <dgm:pt modelId="{97BEC454-FCD2-43A4-8297-C399F038E765}" type="pres">
      <dgm:prSet presAssocID="{D9C1DBB4-57C8-4A5E-872E-58C0B1D2ADA2}" presName="linNode" presStyleCnt="0"/>
      <dgm:spPr/>
    </dgm:pt>
    <dgm:pt modelId="{CBE062E2-7CFD-4C5D-BB5B-A1B8400CC8AB}" type="pres">
      <dgm:prSet presAssocID="{D9C1DBB4-57C8-4A5E-872E-58C0B1D2ADA2}" presName="parentText" presStyleLbl="alignNode1" presStyleIdx="3" presStyleCnt="7">
        <dgm:presLayoutVars>
          <dgm:chMax val="1"/>
          <dgm:bulletEnabled/>
        </dgm:presLayoutVars>
      </dgm:prSet>
      <dgm:spPr/>
    </dgm:pt>
    <dgm:pt modelId="{6643F515-E03D-451C-B871-18647E02BC93}" type="pres">
      <dgm:prSet presAssocID="{D9C1DBB4-57C8-4A5E-872E-58C0B1D2ADA2}" presName="descendantText" presStyleLbl="alignAccFollowNode1" presStyleIdx="3" presStyleCnt="7">
        <dgm:presLayoutVars>
          <dgm:bulletEnabled/>
        </dgm:presLayoutVars>
      </dgm:prSet>
      <dgm:spPr/>
    </dgm:pt>
    <dgm:pt modelId="{7FA4031B-4275-4B39-82F7-FCA85F360397}" type="pres">
      <dgm:prSet presAssocID="{4F0BF4EB-FB24-4E5C-9AED-85A006875C62}" presName="sp" presStyleCnt="0"/>
      <dgm:spPr/>
    </dgm:pt>
    <dgm:pt modelId="{9D06A7BF-E6EC-48C5-B1E1-60057E3B762D}" type="pres">
      <dgm:prSet presAssocID="{B9AAF02F-A7A2-4326-BE53-CE62373167ED}" presName="linNode" presStyleCnt="0"/>
      <dgm:spPr/>
    </dgm:pt>
    <dgm:pt modelId="{02D2ECFD-3A59-49A9-8A90-F8548B39D16C}" type="pres">
      <dgm:prSet presAssocID="{B9AAF02F-A7A2-4326-BE53-CE62373167ED}" presName="parentText" presStyleLbl="alignNode1" presStyleIdx="4" presStyleCnt="7">
        <dgm:presLayoutVars>
          <dgm:chMax val="1"/>
          <dgm:bulletEnabled/>
        </dgm:presLayoutVars>
      </dgm:prSet>
      <dgm:spPr/>
    </dgm:pt>
    <dgm:pt modelId="{A942B91E-39B2-4AFF-A880-2A1D71033579}" type="pres">
      <dgm:prSet presAssocID="{B9AAF02F-A7A2-4326-BE53-CE62373167ED}" presName="descendantText" presStyleLbl="alignAccFollowNode1" presStyleIdx="4" presStyleCnt="7">
        <dgm:presLayoutVars>
          <dgm:bulletEnabled/>
        </dgm:presLayoutVars>
      </dgm:prSet>
      <dgm:spPr/>
    </dgm:pt>
    <dgm:pt modelId="{B8E04A26-DD94-4AFF-992E-364714C0DFC0}" type="pres">
      <dgm:prSet presAssocID="{2CC1EBD7-A855-45E1-A9F4-DD34766C2A2E}" presName="sp" presStyleCnt="0"/>
      <dgm:spPr/>
    </dgm:pt>
    <dgm:pt modelId="{DC88A532-58C6-4155-B725-8FAE8E98B931}" type="pres">
      <dgm:prSet presAssocID="{C33D3912-482E-48FF-8A70-DB29412ABE2A}" presName="linNode" presStyleCnt="0"/>
      <dgm:spPr/>
    </dgm:pt>
    <dgm:pt modelId="{DB54D469-D2DB-4F26-A042-49A0E5410BB3}" type="pres">
      <dgm:prSet presAssocID="{C33D3912-482E-48FF-8A70-DB29412ABE2A}" presName="parentText" presStyleLbl="alignNode1" presStyleIdx="5" presStyleCnt="7">
        <dgm:presLayoutVars>
          <dgm:chMax val="1"/>
          <dgm:bulletEnabled/>
        </dgm:presLayoutVars>
      </dgm:prSet>
      <dgm:spPr/>
    </dgm:pt>
    <dgm:pt modelId="{5CFA4F82-B71E-4C86-9A80-921911AB1541}" type="pres">
      <dgm:prSet presAssocID="{C33D3912-482E-48FF-8A70-DB29412ABE2A}" presName="descendantText" presStyleLbl="alignAccFollowNode1" presStyleIdx="5" presStyleCnt="7">
        <dgm:presLayoutVars>
          <dgm:bulletEnabled/>
        </dgm:presLayoutVars>
      </dgm:prSet>
      <dgm:spPr/>
    </dgm:pt>
    <dgm:pt modelId="{42161156-B984-4A23-86F3-A7E9CE6F7375}" type="pres">
      <dgm:prSet presAssocID="{6586977D-842F-49F4-9F67-6F7579D731CA}" presName="sp" presStyleCnt="0"/>
      <dgm:spPr/>
    </dgm:pt>
    <dgm:pt modelId="{5CB9A6D2-9205-4035-9FD5-E9D1667AF04A}" type="pres">
      <dgm:prSet presAssocID="{15453DBA-BCCF-4A46-A85F-6897104065A4}" presName="linNode" presStyleCnt="0"/>
      <dgm:spPr/>
    </dgm:pt>
    <dgm:pt modelId="{FA440992-1295-4FDE-A576-31C834DC91B3}" type="pres">
      <dgm:prSet presAssocID="{15453DBA-BCCF-4A46-A85F-6897104065A4}" presName="parentText" presStyleLbl="alignNode1" presStyleIdx="6" presStyleCnt="7">
        <dgm:presLayoutVars>
          <dgm:chMax val="1"/>
          <dgm:bulletEnabled/>
        </dgm:presLayoutVars>
      </dgm:prSet>
      <dgm:spPr/>
    </dgm:pt>
    <dgm:pt modelId="{876880F4-1115-4636-B788-11715812E371}" type="pres">
      <dgm:prSet presAssocID="{15453DBA-BCCF-4A46-A85F-6897104065A4}" presName="descendantText" presStyleLbl="alignAccFollowNode1" presStyleIdx="6" presStyleCnt="7">
        <dgm:presLayoutVars>
          <dgm:bulletEnabled/>
        </dgm:presLayoutVars>
      </dgm:prSet>
      <dgm:spPr/>
    </dgm:pt>
  </dgm:ptLst>
  <dgm:cxnLst>
    <dgm:cxn modelId="{DFD4840B-BB60-45A3-9CC8-0306B25A7BC3}" type="presOf" srcId="{D68D031C-6DDE-41D6-BF1C-D97B6F4FF48C}" destId="{69C74A4A-16D0-43F9-B97D-271FF0F51203}" srcOrd="0" destOrd="0" presId="urn:microsoft.com/office/officeart/2016/7/layout/VerticalSolidActionList"/>
    <dgm:cxn modelId="{7AE57611-5ACE-40BF-902C-CB1309A69C83}" srcId="{D9C1DBB4-57C8-4A5E-872E-58C0B1D2ADA2}" destId="{8DE88ECC-7A6E-4E6A-A66A-20FC6051029D}" srcOrd="0" destOrd="0" parTransId="{F8928CE5-A4AB-4D11-9EE4-DBFE1216C640}" sibTransId="{79B79360-9B4F-4898-B251-AD6913F06F09}"/>
    <dgm:cxn modelId="{8B495119-12AC-4CCC-83FF-3819288AA3F5}" type="presOf" srcId="{2195889B-939F-438D-BF1B-CE795A01AF23}" destId="{1D03FD4F-D173-4523-98B5-35999F4BBEB2}" srcOrd="0" destOrd="0" presId="urn:microsoft.com/office/officeart/2016/7/layout/VerticalSolidActionList"/>
    <dgm:cxn modelId="{D2BD471A-BE33-4217-82F7-28CA6D96B8C0}" srcId="{1D9A2DF7-5DE3-41BA-A9AF-94F6B2450546}" destId="{D9C1DBB4-57C8-4A5E-872E-58C0B1D2ADA2}" srcOrd="3" destOrd="0" parTransId="{AB54FB06-A62F-4A67-A5E6-2737B09ADD83}" sibTransId="{4F0BF4EB-FB24-4E5C-9AED-85A006875C62}"/>
    <dgm:cxn modelId="{660AA224-60A5-455F-8E60-4C3CB7707FC0}" srcId="{1D9A2DF7-5DE3-41BA-A9AF-94F6B2450546}" destId="{B9AAF02F-A7A2-4326-BE53-CE62373167ED}" srcOrd="4" destOrd="0" parTransId="{04963627-0780-48F0-B747-85D12A0684A8}" sibTransId="{2CC1EBD7-A855-45E1-A9F4-DD34766C2A2E}"/>
    <dgm:cxn modelId="{84355F27-5B9F-4461-B9A0-BE09A29EDEC9}" type="presOf" srcId="{6308D60F-B776-4654-BC21-0F89292235AA}" destId="{CAA617BE-C0FD-412D-A313-564D1507D655}" srcOrd="0" destOrd="0" presId="urn:microsoft.com/office/officeart/2016/7/layout/VerticalSolidActionList"/>
    <dgm:cxn modelId="{03D38D2B-2FA7-4EC8-B2D2-76BDFDD89E1C}" type="presOf" srcId="{15453DBA-BCCF-4A46-A85F-6897104065A4}" destId="{FA440992-1295-4FDE-A576-31C834DC91B3}" srcOrd="0" destOrd="0" presId="urn:microsoft.com/office/officeart/2016/7/layout/VerticalSolidActionList"/>
    <dgm:cxn modelId="{CF344433-4479-4BE5-8FC3-6D8899EE0EB6}" srcId="{15453DBA-BCCF-4A46-A85F-6897104065A4}" destId="{1E79D147-BDE6-4937-8657-86955C770035}" srcOrd="0" destOrd="0" parTransId="{EC2C1CB9-3478-49C7-AA1F-580242EA0B7F}" sibTransId="{E8C23AF0-B7EC-4A9F-8C39-6B9C3A7F135C}"/>
    <dgm:cxn modelId="{E31DC339-73D0-4B0D-85EE-A4BCC7D95BE7}" srcId="{4091B97A-C81E-4BE4-BBAA-10756A57DC1E}" destId="{D68D031C-6DDE-41D6-BF1C-D97B6F4FF48C}" srcOrd="0" destOrd="0" parTransId="{0C44B617-0098-4AC8-BA61-A6018C2C21BA}" sibTransId="{69DC2255-E4FF-4CD1-B885-411C224B9333}"/>
    <dgm:cxn modelId="{01B7FA3C-AFFF-4FA3-8E8F-A72D11A98BD4}" type="presOf" srcId="{8DE88ECC-7A6E-4E6A-A66A-20FC6051029D}" destId="{6643F515-E03D-451C-B871-18647E02BC93}" srcOrd="0" destOrd="0" presId="urn:microsoft.com/office/officeart/2016/7/layout/VerticalSolidActionList"/>
    <dgm:cxn modelId="{5BCB0B5E-F59F-4AEC-907D-59B0C52669E5}" type="presOf" srcId="{D9C1DBB4-57C8-4A5E-872E-58C0B1D2ADA2}" destId="{CBE062E2-7CFD-4C5D-BB5B-A1B8400CC8AB}" srcOrd="0" destOrd="0" presId="urn:microsoft.com/office/officeart/2016/7/layout/VerticalSolidActionList"/>
    <dgm:cxn modelId="{3AF8AE48-E337-4289-B4ED-68B1880244F0}" type="presOf" srcId="{4091B97A-C81E-4BE4-BBAA-10756A57DC1E}" destId="{50119CF9-AF31-4E8D-91AF-5ABED7B9B77C}" srcOrd="0" destOrd="0" presId="urn:microsoft.com/office/officeart/2016/7/layout/VerticalSolidActionList"/>
    <dgm:cxn modelId="{7AE93D53-3D5E-4F99-B31D-DCC16F3D0EF5}" srcId="{4AE8F1DD-1595-4ABF-989D-EA522743714A}" destId="{2195889B-939F-438D-BF1B-CE795A01AF23}" srcOrd="0" destOrd="0" parTransId="{7CAAE271-6181-416E-9AFE-0BF9901E9819}" sibTransId="{DE7EEBB6-3C29-4CE2-B7D5-0C08B3CD6DC8}"/>
    <dgm:cxn modelId="{12382155-8B65-409E-9B6E-5A1E07A18A74}" srcId="{1D9A2DF7-5DE3-41BA-A9AF-94F6B2450546}" destId="{15453DBA-BCCF-4A46-A85F-6897104065A4}" srcOrd="6" destOrd="0" parTransId="{A3AED677-5AE0-4FE7-89B5-F29CBD20D1C8}" sibTransId="{6690B2C3-211C-46AE-A286-F15F03DAFC69}"/>
    <dgm:cxn modelId="{4886E056-87E5-4758-925F-29C46EC92272}" type="presOf" srcId="{D5ABEA78-8D4A-4772-89AE-29B15E8460B4}" destId="{5CFA4F82-B71E-4C86-9A80-921911AB1541}" srcOrd="0" destOrd="0" presId="urn:microsoft.com/office/officeart/2016/7/layout/VerticalSolidActionList"/>
    <dgm:cxn modelId="{6E16FD59-7262-4326-9EAD-B902AEFB86FE}" type="presOf" srcId="{1E79D147-BDE6-4937-8657-86955C770035}" destId="{876880F4-1115-4636-B788-11715812E371}" srcOrd="0" destOrd="0" presId="urn:microsoft.com/office/officeart/2016/7/layout/VerticalSolidActionList"/>
    <dgm:cxn modelId="{FD166686-4AD9-4326-9B38-C586F1F73F9B}" type="presOf" srcId="{D0F930FF-E47F-496E-9EAB-BE62AFDC4655}" destId="{A942B91E-39B2-4AFF-A880-2A1D71033579}" srcOrd="0" destOrd="0" presId="urn:microsoft.com/office/officeart/2016/7/layout/VerticalSolidActionList"/>
    <dgm:cxn modelId="{2A084A8C-F84E-4164-ABD4-28F1A1E50DC7}" srcId="{804873D7-D78D-405A-A264-63BFD5BFB603}" destId="{6308D60F-B776-4654-BC21-0F89292235AA}" srcOrd="0" destOrd="0" parTransId="{74C81991-B1A7-4339-A7C4-E750FE900E62}" sibTransId="{7F39A178-9AEE-4F69-9D71-6735D287E5E6}"/>
    <dgm:cxn modelId="{4931FF94-29C3-4D37-B802-D232A3BDAC62}" srcId="{1D9A2DF7-5DE3-41BA-A9AF-94F6B2450546}" destId="{804873D7-D78D-405A-A264-63BFD5BFB603}" srcOrd="1" destOrd="0" parTransId="{A5A517B5-D24C-4C01-94DA-1FB43AB3252E}" sibTransId="{E3FBFAC4-7F41-4CE1-8804-4F6283FB5D94}"/>
    <dgm:cxn modelId="{0CDE6896-904F-46FA-959E-3DD211E89B8E}" srcId="{B9AAF02F-A7A2-4326-BE53-CE62373167ED}" destId="{D0F930FF-E47F-496E-9EAB-BE62AFDC4655}" srcOrd="0" destOrd="0" parTransId="{94380FD9-C85C-4622-8C01-7F12BFB3BABA}" sibTransId="{DBDEB010-5FB7-48D5-BE62-45970664C363}"/>
    <dgm:cxn modelId="{1D28189B-A47E-4A63-B1BA-CC97C0B3B636}" srcId="{1D9A2DF7-5DE3-41BA-A9AF-94F6B2450546}" destId="{4091B97A-C81E-4BE4-BBAA-10756A57DC1E}" srcOrd="2" destOrd="0" parTransId="{EE574A6C-774F-4154-AE55-B767245CF67D}" sibTransId="{3461575C-B1F9-47ED-9957-3C69AC843067}"/>
    <dgm:cxn modelId="{5A825E9C-3DE8-422C-8415-47BC359CA693}" type="presOf" srcId="{B9AAF02F-A7A2-4326-BE53-CE62373167ED}" destId="{02D2ECFD-3A59-49A9-8A90-F8548B39D16C}" srcOrd="0" destOrd="0" presId="urn:microsoft.com/office/officeart/2016/7/layout/VerticalSolidActionList"/>
    <dgm:cxn modelId="{1CE5AEB3-9C55-43DF-8A3E-C71C7BD93D76}" type="presOf" srcId="{804873D7-D78D-405A-A264-63BFD5BFB603}" destId="{2AE75BEA-5933-4E1B-AC06-9E51B9CA774D}" srcOrd="0" destOrd="0" presId="urn:microsoft.com/office/officeart/2016/7/layout/VerticalSolidActionList"/>
    <dgm:cxn modelId="{AE6938B4-7018-40F5-BBDB-E724F476D5E2}" srcId="{1D9A2DF7-5DE3-41BA-A9AF-94F6B2450546}" destId="{4AE8F1DD-1595-4ABF-989D-EA522743714A}" srcOrd="0" destOrd="0" parTransId="{3AAE3C7B-6F70-45CF-9655-5C774EA8BD2A}" sibTransId="{37619F0A-A59D-4655-9357-1AC9949510FA}"/>
    <dgm:cxn modelId="{082919B5-4D5A-4744-8E1A-6FC145424EEB}" type="presOf" srcId="{C33D3912-482E-48FF-8A70-DB29412ABE2A}" destId="{DB54D469-D2DB-4F26-A042-49A0E5410BB3}" srcOrd="0" destOrd="0" presId="urn:microsoft.com/office/officeart/2016/7/layout/VerticalSolidActionList"/>
    <dgm:cxn modelId="{300044C5-2E2F-4F5F-B52B-1C74828B9F49}" type="presOf" srcId="{4AE8F1DD-1595-4ABF-989D-EA522743714A}" destId="{D92FCA87-A4BF-4A15-ABA6-0A8F5FB707A1}" srcOrd="0" destOrd="0" presId="urn:microsoft.com/office/officeart/2016/7/layout/VerticalSolidActionList"/>
    <dgm:cxn modelId="{3BA73BCC-63A9-4CA1-AEA3-848FEDE3065C}" srcId="{C33D3912-482E-48FF-8A70-DB29412ABE2A}" destId="{D5ABEA78-8D4A-4772-89AE-29B15E8460B4}" srcOrd="0" destOrd="0" parTransId="{F16A5B57-10AA-4BCC-964E-34AC3A0F6665}" sibTransId="{6F4EB0A9-D2AB-498E-BE84-8721378AF0C6}"/>
    <dgm:cxn modelId="{692F9FD7-9B54-40A4-8580-7B94E024AF01}" type="presOf" srcId="{1D9A2DF7-5DE3-41BA-A9AF-94F6B2450546}" destId="{157A155C-2943-45AA-9231-6F3EA137A21E}" srcOrd="0" destOrd="0" presId="urn:microsoft.com/office/officeart/2016/7/layout/VerticalSolidActionList"/>
    <dgm:cxn modelId="{4C8BABE4-5994-4B02-8022-EB27C5C23955}" srcId="{1D9A2DF7-5DE3-41BA-A9AF-94F6B2450546}" destId="{C33D3912-482E-48FF-8A70-DB29412ABE2A}" srcOrd="5" destOrd="0" parTransId="{7EFF4D70-E604-46BD-99E9-99F4313723CD}" sibTransId="{6586977D-842F-49F4-9F67-6F7579D731CA}"/>
    <dgm:cxn modelId="{FD69B97D-2AE5-4FE4-9DA1-4C87763FEDBF}" type="presParOf" srcId="{157A155C-2943-45AA-9231-6F3EA137A21E}" destId="{93A4EFAC-9D54-4F35-9F9D-B367DA514A84}" srcOrd="0" destOrd="0" presId="urn:microsoft.com/office/officeart/2016/7/layout/VerticalSolidActionList"/>
    <dgm:cxn modelId="{D3D4A48F-AE5B-4253-8324-83CBDF841B51}" type="presParOf" srcId="{93A4EFAC-9D54-4F35-9F9D-B367DA514A84}" destId="{D92FCA87-A4BF-4A15-ABA6-0A8F5FB707A1}" srcOrd="0" destOrd="0" presId="urn:microsoft.com/office/officeart/2016/7/layout/VerticalSolidActionList"/>
    <dgm:cxn modelId="{E7A51396-85E2-4C24-AFF8-A2B4618814CF}" type="presParOf" srcId="{93A4EFAC-9D54-4F35-9F9D-B367DA514A84}" destId="{1D03FD4F-D173-4523-98B5-35999F4BBEB2}" srcOrd="1" destOrd="0" presId="urn:microsoft.com/office/officeart/2016/7/layout/VerticalSolidActionList"/>
    <dgm:cxn modelId="{DC67C9F3-5290-475F-B820-C8EDF0D05CA9}" type="presParOf" srcId="{157A155C-2943-45AA-9231-6F3EA137A21E}" destId="{DD7B1B3A-12D6-4E41-8E1E-D80EB2E49D38}" srcOrd="1" destOrd="0" presId="urn:microsoft.com/office/officeart/2016/7/layout/VerticalSolidActionList"/>
    <dgm:cxn modelId="{03B37AF0-2F0A-4C54-9628-D8397B828CED}" type="presParOf" srcId="{157A155C-2943-45AA-9231-6F3EA137A21E}" destId="{5E26D7C1-41B4-48CD-9F72-313F6E069A17}" srcOrd="2" destOrd="0" presId="urn:microsoft.com/office/officeart/2016/7/layout/VerticalSolidActionList"/>
    <dgm:cxn modelId="{6807383C-09ED-4E5A-953D-86F2A2CDADDB}" type="presParOf" srcId="{5E26D7C1-41B4-48CD-9F72-313F6E069A17}" destId="{2AE75BEA-5933-4E1B-AC06-9E51B9CA774D}" srcOrd="0" destOrd="0" presId="urn:microsoft.com/office/officeart/2016/7/layout/VerticalSolidActionList"/>
    <dgm:cxn modelId="{494A0203-5101-4AE4-92C3-82DFC7D0F75F}" type="presParOf" srcId="{5E26D7C1-41B4-48CD-9F72-313F6E069A17}" destId="{CAA617BE-C0FD-412D-A313-564D1507D655}" srcOrd="1" destOrd="0" presId="urn:microsoft.com/office/officeart/2016/7/layout/VerticalSolidActionList"/>
    <dgm:cxn modelId="{9EAE7C95-64D0-4335-B89C-63F55BD017C9}" type="presParOf" srcId="{157A155C-2943-45AA-9231-6F3EA137A21E}" destId="{FB9DF3D3-0E85-478C-AA2C-343C59D9BB6E}" srcOrd="3" destOrd="0" presId="urn:microsoft.com/office/officeart/2016/7/layout/VerticalSolidActionList"/>
    <dgm:cxn modelId="{24E57930-767A-4D89-A122-234BA6AAFC84}" type="presParOf" srcId="{157A155C-2943-45AA-9231-6F3EA137A21E}" destId="{AAC2DDD0-A87E-4F62-AEE0-C82EEF53F8EA}" srcOrd="4" destOrd="0" presId="urn:microsoft.com/office/officeart/2016/7/layout/VerticalSolidActionList"/>
    <dgm:cxn modelId="{BE9D648D-F0DC-4935-8E1E-09FC520C3C0D}" type="presParOf" srcId="{AAC2DDD0-A87E-4F62-AEE0-C82EEF53F8EA}" destId="{50119CF9-AF31-4E8D-91AF-5ABED7B9B77C}" srcOrd="0" destOrd="0" presId="urn:microsoft.com/office/officeart/2016/7/layout/VerticalSolidActionList"/>
    <dgm:cxn modelId="{0E54AB9B-0817-43E0-92A2-B304F68529BF}" type="presParOf" srcId="{AAC2DDD0-A87E-4F62-AEE0-C82EEF53F8EA}" destId="{69C74A4A-16D0-43F9-B97D-271FF0F51203}" srcOrd="1" destOrd="0" presId="urn:microsoft.com/office/officeart/2016/7/layout/VerticalSolidActionList"/>
    <dgm:cxn modelId="{42B83112-0B2C-4BBA-92A1-206ECA2078CC}" type="presParOf" srcId="{157A155C-2943-45AA-9231-6F3EA137A21E}" destId="{DED3749C-7665-446A-A9BD-1755A5B10BE4}" srcOrd="5" destOrd="0" presId="urn:microsoft.com/office/officeart/2016/7/layout/VerticalSolidActionList"/>
    <dgm:cxn modelId="{5B8F6439-86F2-4A18-A8E4-AA86ECA555C8}" type="presParOf" srcId="{157A155C-2943-45AA-9231-6F3EA137A21E}" destId="{97BEC454-FCD2-43A4-8297-C399F038E765}" srcOrd="6" destOrd="0" presId="urn:microsoft.com/office/officeart/2016/7/layout/VerticalSolidActionList"/>
    <dgm:cxn modelId="{E321DB59-3AB5-42D1-9CED-F8A057589FE9}" type="presParOf" srcId="{97BEC454-FCD2-43A4-8297-C399F038E765}" destId="{CBE062E2-7CFD-4C5D-BB5B-A1B8400CC8AB}" srcOrd="0" destOrd="0" presId="urn:microsoft.com/office/officeart/2016/7/layout/VerticalSolidActionList"/>
    <dgm:cxn modelId="{47517D03-7EFD-4B8A-AB07-E8E4F0A55468}" type="presParOf" srcId="{97BEC454-FCD2-43A4-8297-C399F038E765}" destId="{6643F515-E03D-451C-B871-18647E02BC93}" srcOrd="1" destOrd="0" presId="urn:microsoft.com/office/officeart/2016/7/layout/VerticalSolidActionList"/>
    <dgm:cxn modelId="{A9D67423-7A7E-4F2F-85A4-BD385339E853}" type="presParOf" srcId="{157A155C-2943-45AA-9231-6F3EA137A21E}" destId="{7FA4031B-4275-4B39-82F7-FCA85F360397}" srcOrd="7" destOrd="0" presId="urn:microsoft.com/office/officeart/2016/7/layout/VerticalSolidActionList"/>
    <dgm:cxn modelId="{45EA757F-ADBC-486E-A630-B993B6DE283C}" type="presParOf" srcId="{157A155C-2943-45AA-9231-6F3EA137A21E}" destId="{9D06A7BF-E6EC-48C5-B1E1-60057E3B762D}" srcOrd="8" destOrd="0" presId="urn:microsoft.com/office/officeart/2016/7/layout/VerticalSolidActionList"/>
    <dgm:cxn modelId="{4B0DA6F5-45E7-4ED0-8B84-DF307F47C2BB}" type="presParOf" srcId="{9D06A7BF-E6EC-48C5-B1E1-60057E3B762D}" destId="{02D2ECFD-3A59-49A9-8A90-F8548B39D16C}" srcOrd="0" destOrd="0" presId="urn:microsoft.com/office/officeart/2016/7/layout/VerticalSolidActionList"/>
    <dgm:cxn modelId="{39DE5A80-7893-4EDF-B5A3-7C48E25D38E9}" type="presParOf" srcId="{9D06A7BF-E6EC-48C5-B1E1-60057E3B762D}" destId="{A942B91E-39B2-4AFF-A880-2A1D71033579}" srcOrd="1" destOrd="0" presId="urn:microsoft.com/office/officeart/2016/7/layout/VerticalSolidActionList"/>
    <dgm:cxn modelId="{707E4848-FE08-4BA1-AF88-81D60BE4E0B2}" type="presParOf" srcId="{157A155C-2943-45AA-9231-6F3EA137A21E}" destId="{B8E04A26-DD94-4AFF-992E-364714C0DFC0}" srcOrd="9" destOrd="0" presId="urn:microsoft.com/office/officeart/2016/7/layout/VerticalSolidActionList"/>
    <dgm:cxn modelId="{256A849C-0697-473F-A38C-7D52338C8D82}" type="presParOf" srcId="{157A155C-2943-45AA-9231-6F3EA137A21E}" destId="{DC88A532-58C6-4155-B725-8FAE8E98B931}" srcOrd="10" destOrd="0" presId="urn:microsoft.com/office/officeart/2016/7/layout/VerticalSolidActionList"/>
    <dgm:cxn modelId="{43BECEB4-962E-43C9-BE75-EB4B0BF38BEF}" type="presParOf" srcId="{DC88A532-58C6-4155-B725-8FAE8E98B931}" destId="{DB54D469-D2DB-4F26-A042-49A0E5410BB3}" srcOrd="0" destOrd="0" presId="urn:microsoft.com/office/officeart/2016/7/layout/VerticalSolidActionList"/>
    <dgm:cxn modelId="{CA5B56FA-7C11-4032-9DA0-A62E069BB27A}" type="presParOf" srcId="{DC88A532-58C6-4155-B725-8FAE8E98B931}" destId="{5CFA4F82-B71E-4C86-9A80-921911AB1541}" srcOrd="1" destOrd="0" presId="urn:microsoft.com/office/officeart/2016/7/layout/VerticalSolidActionList"/>
    <dgm:cxn modelId="{FA41A8A7-DBE3-41E1-8095-63A7C6E6762C}" type="presParOf" srcId="{157A155C-2943-45AA-9231-6F3EA137A21E}" destId="{42161156-B984-4A23-86F3-A7E9CE6F7375}" srcOrd="11" destOrd="0" presId="urn:microsoft.com/office/officeart/2016/7/layout/VerticalSolidActionList"/>
    <dgm:cxn modelId="{4333CA7C-A463-4A2C-A272-D378AD5F5363}" type="presParOf" srcId="{157A155C-2943-45AA-9231-6F3EA137A21E}" destId="{5CB9A6D2-9205-4035-9FD5-E9D1667AF04A}" srcOrd="12" destOrd="0" presId="urn:microsoft.com/office/officeart/2016/7/layout/VerticalSolidActionList"/>
    <dgm:cxn modelId="{7CC8D56E-9F17-44B8-BAE6-69AE739C5E14}" type="presParOf" srcId="{5CB9A6D2-9205-4035-9FD5-E9D1667AF04A}" destId="{FA440992-1295-4FDE-A576-31C834DC91B3}" srcOrd="0" destOrd="0" presId="urn:microsoft.com/office/officeart/2016/7/layout/VerticalSolidActionList"/>
    <dgm:cxn modelId="{CD45936F-A13E-42D9-9C80-AAA94B79D686}" type="presParOf" srcId="{5CB9A6D2-9205-4035-9FD5-E9D1667AF04A}" destId="{876880F4-1115-4636-B788-11715812E371}"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CF7C13-08B2-487E-A11D-9B105F35C807}" type="doc">
      <dgm:prSet loTypeId="urn:microsoft.com/office/officeart/2005/8/layout/vList5" loCatId="Inbox" qsTypeId="urn:microsoft.com/office/officeart/2005/8/quickstyle/simple4" qsCatId="simple" csTypeId="urn:microsoft.com/office/officeart/2005/8/colors/colorful3" csCatId="colorful"/>
      <dgm:spPr/>
      <dgm:t>
        <a:bodyPr/>
        <a:lstStyle/>
        <a:p>
          <a:endParaRPr lang="en-US"/>
        </a:p>
      </dgm:t>
    </dgm:pt>
    <dgm:pt modelId="{31CE37D2-F596-4A85-A23D-BBC053F1F32D}">
      <dgm:prSet/>
      <dgm:spPr/>
      <dgm:t>
        <a:bodyPr/>
        <a:lstStyle/>
        <a:p>
          <a:r>
            <a:rPr lang="en-US"/>
            <a:t>Master Scenario Events List (MSEL)</a:t>
          </a:r>
        </a:p>
      </dgm:t>
    </dgm:pt>
    <dgm:pt modelId="{FED287C7-DCDC-4CAA-93B8-41D5ED3D9BF0}" type="parTrans" cxnId="{04D7E220-5534-4D31-BD24-74D844B063C2}">
      <dgm:prSet/>
      <dgm:spPr/>
      <dgm:t>
        <a:bodyPr/>
        <a:lstStyle/>
        <a:p>
          <a:endParaRPr lang="en-US"/>
        </a:p>
      </dgm:t>
    </dgm:pt>
    <dgm:pt modelId="{10929B6B-3F6A-4775-A9A3-A72F28F8F379}" type="sibTrans" cxnId="{04D7E220-5534-4D31-BD24-74D844B063C2}">
      <dgm:prSet/>
      <dgm:spPr/>
      <dgm:t>
        <a:bodyPr/>
        <a:lstStyle/>
        <a:p>
          <a:endParaRPr lang="en-US"/>
        </a:p>
      </dgm:t>
    </dgm:pt>
    <dgm:pt modelId="{3EE018B1-2003-4F5A-8C76-7935D7F4724B}">
      <dgm:prSet/>
      <dgm:spPr/>
      <dgm:t>
        <a:bodyPr/>
        <a:lstStyle/>
        <a:p>
          <a:r>
            <a:rPr lang="en-US"/>
            <a:t>Approximate time, ordered by number, allows for flow of discussion, but provide time for any functional aspects of your locations exercise</a:t>
          </a:r>
        </a:p>
      </dgm:t>
    </dgm:pt>
    <dgm:pt modelId="{49D60D5B-2298-4281-B2AF-3B504BC9318E}" type="parTrans" cxnId="{E699FE1E-4376-4240-959D-E2E5CB52170D}">
      <dgm:prSet/>
      <dgm:spPr/>
      <dgm:t>
        <a:bodyPr/>
        <a:lstStyle/>
        <a:p>
          <a:endParaRPr lang="en-US"/>
        </a:p>
      </dgm:t>
    </dgm:pt>
    <dgm:pt modelId="{22C5D538-DA9D-4E07-8604-996C0ADDD464}" type="sibTrans" cxnId="{E699FE1E-4376-4240-959D-E2E5CB52170D}">
      <dgm:prSet/>
      <dgm:spPr/>
      <dgm:t>
        <a:bodyPr/>
        <a:lstStyle/>
        <a:p>
          <a:endParaRPr lang="en-US"/>
        </a:p>
      </dgm:t>
    </dgm:pt>
    <dgm:pt modelId="{90CABDA9-F647-4874-B7E7-3B7F06AE1B1F}">
      <dgm:prSet/>
      <dgm:spPr/>
      <dgm:t>
        <a:bodyPr/>
        <a:lstStyle/>
        <a:p>
          <a:r>
            <a:rPr lang="en-US"/>
            <a:t>Injects</a:t>
          </a:r>
        </a:p>
      </dgm:t>
    </dgm:pt>
    <dgm:pt modelId="{7B2CE464-07DC-400E-B6F9-D1860B7E9DEC}" type="parTrans" cxnId="{4BE834C8-8881-470E-8458-95FD7DADC55D}">
      <dgm:prSet/>
      <dgm:spPr/>
      <dgm:t>
        <a:bodyPr/>
        <a:lstStyle/>
        <a:p>
          <a:endParaRPr lang="en-US"/>
        </a:p>
      </dgm:t>
    </dgm:pt>
    <dgm:pt modelId="{BEEF968A-488C-4229-9E22-EDF6A6C15A99}" type="sibTrans" cxnId="{4BE834C8-8881-470E-8458-95FD7DADC55D}">
      <dgm:prSet/>
      <dgm:spPr/>
      <dgm:t>
        <a:bodyPr/>
        <a:lstStyle/>
        <a:p>
          <a:endParaRPr lang="en-US"/>
        </a:p>
      </dgm:t>
    </dgm:pt>
    <dgm:pt modelId="{8C490108-D931-4940-B6C3-8C32487F2A13}">
      <dgm:prSet/>
      <dgm:spPr/>
      <dgm:t>
        <a:bodyPr/>
        <a:lstStyle/>
        <a:p>
          <a:r>
            <a:rPr lang="en-US"/>
            <a:t>Written--Verbal </a:t>
          </a:r>
        </a:p>
      </dgm:t>
    </dgm:pt>
    <dgm:pt modelId="{637C07CA-62DD-44C9-AF19-184C5EC00E7A}" type="parTrans" cxnId="{BF050B4F-D14C-4FC0-B000-9EFBEFEBA310}">
      <dgm:prSet/>
      <dgm:spPr/>
      <dgm:t>
        <a:bodyPr/>
        <a:lstStyle/>
        <a:p>
          <a:endParaRPr lang="en-US"/>
        </a:p>
      </dgm:t>
    </dgm:pt>
    <dgm:pt modelId="{D890470F-CB0C-4922-A6AF-4F9DEBE1A532}" type="sibTrans" cxnId="{BF050B4F-D14C-4FC0-B000-9EFBEFEBA310}">
      <dgm:prSet/>
      <dgm:spPr/>
      <dgm:t>
        <a:bodyPr/>
        <a:lstStyle/>
        <a:p>
          <a:endParaRPr lang="en-US"/>
        </a:p>
      </dgm:t>
    </dgm:pt>
    <dgm:pt modelId="{8710FA4E-1344-470A-BFD9-A7034DDDA9D6}">
      <dgm:prSet/>
      <dgm:spPr/>
      <dgm:t>
        <a:bodyPr/>
        <a:lstStyle/>
        <a:p>
          <a:r>
            <a:rPr lang="en-US"/>
            <a:t>Seeking participant outcomes/action items</a:t>
          </a:r>
        </a:p>
      </dgm:t>
    </dgm:pt>
    <dgm:pt modelId="{8D50089A-8459-42FC-956C-0AD584870866}" type="parTrans" cxnId="{EB1FC42E-CA93-4D9D-92BF-9A5DE7C5A919}">
      <dgm:prSet/>
      <dgm:spPr/>
      <dgm:t>
        <a:bodyPr/>
        <a:lstStyle/>
        <a:p>
          <a:endParaRPr lang="en-US"/>
        </a:p>
      </dgm:t>
    </dgm:pt>
    <dgm:pt modelId="{098B7D60-1F93-4318-9178-A880DC24233D}" type="sibTrans" cxnId="{EB1FC42E-CA93-4D9D-92BF-9A5DE7C5A919}">
      <dgm:prSet/>
      <dgm:spPr/>
      <dgm:t>
        <a:bodyPr/>
        <a:lstStyle/>
        <a:p>
          <a:endParaRPr lang="en-US"/>
        </a:p>
      </dgm:t>
    </dgm:pt>
    <dgm:pt modelId="{55A0CE1E-8440-4658-B54E-3F19E6BD642C}">
      <dgm:prSet/>
      <dgm:spPr/>
      <dgm:t>
        <a:bodyPr/>
        <a:lstStyle/>
        <a:p>
          <a:r>
            <a:rPr lang="en-US"/>
            <a:t>Check for accuracy</a:t>
          </a:r>
        </a:p>
      </dgm:t>
    </dgm:pt>
    <dgm:pt modelId="{A939A58C-72BF-4CDE-AA3A-F23F0D16E06A}" type="parTrans" cxnId="{8108959D-49A3-414B-B3C2-8AFD4E6BD2C9}">
      <dgm:prSet/>
      <dgm:spPr/>
      <dgm:t>
        <a:bodyPr/>
        <a:lstStyle/>
        <a:p>
          <a:endParaRPr lang="en-US"/>
        </a:p>
      </dgm:t>
    </dgm:pt>
    <dgm:pt modelId="{86F05887-F37D-4513-8141-42FACF5D3853}" type="sibTrans" cxnId="{8108959D-49A3-414B-B3C2-8AFD4E6BD2C9}">
      <dgm:prSet/>
      <dgm:spPr/>
      <dgm:t>
        <a:bodyPr/>
        <a:lstStyle/>
        <a:p>
          <a:endParaRPr lang="en-US"/>
        </a:p>
      </dgm:t>
    </dgm:pt>
    <dgm:pt modelId="{9AB91067-BD62-47B1-AC79-717D0E25C6AC}">
      <dgm:prSet/>
      <dgm:spPr/>
      <dgm:t>
        <a:bodyPr/>
        <a:lstStyle/>
        <a:p>
          <a:r>
            <a:rPr lang="en-US"/>
            <a:t>Patient Census and Scenarios – use real or create, decide if you want to evaluate functional areas within your facility and inform your coalition representative. </a:t>
          </a:r>
        </a:p>
      </dgm:t>
    </dgm:pt>
    <dgm:pt modelId="{C9895C89-4451-4121-94CB-515A13473A01}" type="parTrans" cxnId="{90329646-7B8B-43CC-ABEF-659A06960D14}">
      <dgm:prSet/>
      <dgm:spPr/>
      <dgm:t>
        <a:bodyPr/>
        <a:lstStyle/>
        <a:p>
          <a:endParaRPr lang="en-US"/>
        </a:p>
      </dgm:t>
    </dgm:pt>
    <dgm:pt modelId="{0163419C-C803-451B-A99F-07A630F7F793}" type="sibTrans" cxnId="{90329646-7B8B-43CC-ABEF-659A06960D14}">
      <dgm:prSet/>
      <dgm:spPr/>
      <dgm:t>
        <a:bodyPr/>
        <a:lstStyle/>
        <a:p>
          <a:endParaRPr lang="en-US"/>
        </a:p>
      </dgm:t>
    </dgm:pt>
    <dgm:pt modelId="{53496F1D-E97C-437B-91FE-2D3011BE999A}" type="pres">
      <dgm:prSet presAssocID="{44CF7C13-08B2-487E-A11D-9B105F35C807}" presName="Name0" presStyleCnt="0">
        <dgm:presLayoutVars>
          <dgm:dir/>
          <dgm:animLvl val="lvl"/>
          <dgm:resizeHandles val="exact"/>
        </dgm:presLayoutVars>
      </dgm:prSet>
      <dgm:spPr/>
    </dgm:pt>
    <dgm:pt modelId="{9F3DF27E-82CD-4E22-A397-CDB486D3C2AF}" type="pres">
      <dgm:prSet presAssocID="{31CE37D2-F596-4A85-A23D-BBC053F1F32D}" presName="linNode" presStyleCnt="0"/>
      <dgm:spPr/>
    </dgm:pt>
    <dgm:pt modelId="{C6D3E636-C2FB-45D2-A023-50BA6E03CAA2}" type="pres">
      <dgm:prSet presAssocID="{31CE37D2-F596-4A85-A23D-BBC053F1F32D}" presName="parentText" presStyleLbl="node1" presStyleIdx="0" presStyleCnt="2">
        <dgm:presLayoutVars>
          <dgm:chMax val="1"/>
          <dgm:bulletEnabled val="1"/>
        </dgm:presLayoutVars>
      </dgm:prSet>
      <dgm:spPr/>
    </dgm:pt>
    <dgm:pt modelId="{49535B53-36E5-4542-BA3B-5CB557DB7021}" type="pres">
      <dgm:prSet presAssocID="{31CE37D2-F596-4A85-A23D-BBC053F1F32D}" presName="descendantText" presStyleLbl="alignAccFollowNode1" presStyleIdx="0" presStyleCnt="2">
        <dgm:presLayoutVars>
          <dgm:bulletEnabled val="1"/>
        </dgm:presLayoutVars>
      </dgm:prSet>
      <dgm:spPr/>
    </dgm:pt>
    <dgm:pt modelId="{9501EB4F-32F3-4839-8AC7-990716601235}" type="pres">
      <dgm:prSet presAssocID="{10929B6B-3F6A-4775-A9A3-A72F28F8F379}" presName="sp" presStyleCnt="0"/>
      <dgm:spPr/>
    </dgm:pt>
    <dgm:pt modelId="{45AF7EE6-C751-48DE-8544-C5B4250AA1EE}" type="pres">
      <dgm:prSet presAssocID="{90CABDA9-F647-4874-B7E7-3B7F06AE1B1F}" presName="linNode" presStyleCnt="0"/>
      <dgm:spPr/>
    </dgm:pt>
    <dgm:pt modelId="{39270CFD-D80D-4958-928E-AB26B4CD4238}" type="pres">
      <dgm:prSet presAssocID="{90CABDA9-F647-4874-B7E7-3B7F06AE1B1F}" presName="parentText" presStyleLbl="node1" presStyleIdx="1" presStyleCnt="2">
        <dgm:presLayoutVars>
          <dgm:chMax val="1"/>
          <dgm:bulletEnabled val="1"/>
        </dgm:presLayoutVars>
      </dgm:prSet>
      <dgm:spPr/>
    </dgm:pt>
    <dgm:pt modelId="{D454D04F-404C-43BF-9CB3-8E59EC0C2D6A}" type="pres">
      <dgm:prSet presAssocID="{90CABDA9-F647-4874-B7E7-3B7F06AE1B1F}" presName="descendantText" presStyleLbl="alignAccFollowNode1" presStyleIdx="1" presStyleCnt="2">
        <dgm:presLayoutVars>
          <dgm:bulletEnabled val="1"/>
        </dgm:presLayoutVars>
      </dgm:prSet>
      <dgm:spPr/>
    </dgm:pt>
  </dgm:ptLst>
  <dgm:cxnLst>
    <dgm:cxn modelId="{ADFD5A0E-56A5-469D-9AB4-ECEBF7FACF88}" type="presOf" srcId="{55A0CE1E-8440-4658-B54E-3F19E6BD642C}" destId="{D454D04F-404C-43BF-9CB3-8E59EC0C2D6A}" srcOrd="0" destOrd="2" presId="urn:microsoft.com/office/officeart/2005/8/layout/vList5"/>
    <dgm:cxn modelId="{E699FE1E-4376-4240-959D-E2E5CB52170D}" srcId="{31CE37D2-F596-4A85-A23D-BBC053F1F32D}" destId="{3EE018B1-2003-4F5A-8C76-7935D7F4724B}" srcOrd="0" destOrd="0" parTransId="{49D60D5B-2298-4281-B2AF-3B504BC9318E}" sibTransId="{22C5D538-DA9D-4E07-8604-996C0ADDD464}"/>
    <dgm:cxn modelId="{04D7E220-5534-4D31-BD24-74D844B063C2}" srcId="{44CF7C13-08B2-487E-A11D-9B105F35C807}" destId="{31CE37D2-F596-4A85-A23D-BBC053F1F32D}" srcOrd="0" destOrd="0" parTransId="{FED287C7-DCDC-4CAA-93B8-41D5ED3D9BF0}" sibTransId="{10929B6B-3F6A-4775-A9A3-A72F28F8F379}"/>
    <dgm:cxn modelId="{EB1FC42E-CA93-4D9D-92BF-9A5DE7C5A919}" srcId="{90CABDA9-F647-4874-B7E7-3B7F06AE1B1F}" destId="{8710FA4E-1344-470A-BFD9-A7034DDDA9D6}" srcOrd="1" destOrd="0" parTransId="{8D50089A-8459-42FC-956C-0AD584870866}" sibTransId="{098B7D60-1F93-4318-9178-A880DC24233D}"/>
    <dgm:cxn modelId="{12596B32-34B7-475C-B456-956ED3BDD698}" type="presOf" srcId="{44CF7C13-08B2-487E-A11D-9B105F35C807}" destId="{53496F1D-E97C-437B-91FE-2D3011BE999A}" srcOrd="0" destOrd="0" presId="urn:microsoft.com/office/officeart/2005/8/layout/vList5"/>
    <dgm:cxn modelId="{6C5A5B61-DE25-4E96-B517-286ADEACFE58}" type="presOf" srcId="{8C490108-D931-4940-B6C3-8C32487F2A13}" destId="{D454D04F-404C-43BF-9CB3-8E59EC0C2D6A}" srcOrd="0" destOrd="0" presId="urn:microsoft.com/office/officeart/2005/8/layout/vList5"/>
    <dgm:cxn modelId="{90329646-7B8B-43CC-ABEF-659A06960D14}" srcId="{90CABDA9-F647-4874-B7E7-3B7F06AE1B1F}" destId="{9AB91067-BD62-47B1-AC79-717D0E25C6AC}" srcOrd="3" destOrd="0" parTransId="{C9895C89-4451-4121-94CB-515A13473A01}" sibTransId="{0163419C-C803-451B-A99F-07A630F7F793}"/>
    <dgm:cxn modelId="{CD924849-0C14-4FC7-B174-7F585F1D773F}" type="presOf" srcId="{31CE37D2-F596-4A85-A23D-BBC053F1F32D}" destId="{C6D3E636-C2FB-45D2-A023-50BA6E03CAA2}" srcOrd="0" destOrd="0" presId="urn:microsoft.com/office/officeart/2005/8/layout/vList5"/>
    <dgm:cxn modelId="{AF9BCF4D-661E-453F-9F37-73DA82BFD700}" type="presOf" srcId="{90CABDA9-F647-4874-B7E7-3B7F06AE1B1F}" destId="{39270CFD-D80D-4958-928E-AB26B4CD4238}" srcOrd="0" destOrd="0" presId="urn:microsoft.com/office/officeart/2005/8/layout/vList5"/>
    <dgm:cxn modelId="{BF050B4F-D14C-4FC0-B000-9EFBEFEBA310}" srcId="{90CABDA9-F647-4874-B7E7-3B7F06AE1B1F}" destId="{8C490108-D931-4940-B6C3-8C32487F2A13}" srcOrd="0" destOrd="0" parTransId="{637C07CA-62DD-44C9-AF19-184C5EC00E7A}" sibTransId="{D890470F-CB0C-4922-A6AF-4F9DEBE1A532}"/>
    <dgm:cxn modelId="{82B14C7A-F708-448A-B969-9340FCF0146E}" type="presOf" srcId="{9AB91067-BD62-47B1-AC79-717D0E25C6AC}" destId="{D454D04F-404C-43BF-9CB3-8E59EC0C2D6A}" srcOrd="0" destOrd="3" presId="urn:microsoft.com/office/officeart/2005/8/layout/vList5"/>
    <dgm:cxn modelId="{2C0B679D-A6F3-448E-A195-8EAD1935254E}" type="presOf" srcId="{8710FA4E-1344-470A-BFD9-A7034DDDA9D6}" destId="{D454D04F-404C-43BF-9CB3-8E59EC0C2D6A}" srcOrd="0" destOrd="1" presId="urn:microsoft.com/office/officeart/2005/8/layout/vList5"/>
    <dgm:cxn modelId="{8108959D-49A3-414B-B3C2-8AFD4E6BD2C9}" srcId="{90CABDA9-F647-4874-B7E7-3B7F06AE1B1F}" destId="{55A0CE1E-8440-4658-B54E-3F19E6BD642C}" srcOrd="2" destOrd="0" parTransId="{A939A58C-72BF-4CDE-AA3A-F23F0D16E06A}" sibTransId="{86F05887-F37D-4513-8141-42FACF5D3853}"/>
    <dgm:cxn modelId="{A0DC709F-B23B-4B8E-A010-49584E8F911E}" type="presOf" srcId="{3EE018B1-2003-4F5A-8C76-7935D7F4724B}" destId="{49535B53-36E5-4542-BA3B-5CB557DB7021}" srcOrd="0" destOrd="0" presId="urn:microsoft.com/office/officeart/2005/8/layout/vList5"/>
    <dgm:cxn modelId="{4BE834C8-8881-470E-8458-95FD7DADC55D}" srcId="{44CF7C13-08B2-487E-A11D-9B105F35C807}" destId="{90CABDA9-F647-4874-B7E7-3B7F06AE1B1F}" srcOrd="1" destOrd="0" parTransId="{7B2CE464-07DC-400E-B6F9-D1860B7E9DEC}" sibTransId="{BEEF968A-488C-4229-9E22-EDF6A6C15A99}"/>
    <dgm:cxn modelId="{CDA8F558-EF65-416F-B75E-F760CAE4F394}" type="presParOf" srcId="{53496F1D-E97C-437B-91FE-2D3011BE999A}" destId="{9F3DF27E-82CD-4E22-A397-CDB486D3C2AF}" srcOrd="0" destOrd="0" presId="urn:microsoft.com/office/officeart/2005/8/layout/vList5"/>
    <dgm:cxn modelId="{3012981A-A102-414D-B952-E2C1F6666829}" type="presParOf" srcId="{9F3DF27E-82CD-4E22-A397-CDB486D3C2AF}" destId="{C6D3E636-C2FB-45D2-A023-50BA6E03CAA2}" srcOrd="0" destOrd="0" presId="urn:microsoft.com/office/officeart/2005/8/layout/vList5"/>
    <dgm:cxn modelId="{FCC25A26-B76B-4ABC-8001-2983302C98F6}" type="presParOf" srcId="{9F3DF27E-82CD-4E22-A397-CDB486D3C2AF}" destId="{49535B53-36E5-4542-BA3B-5CB557DB7021}" srcOrd="1" destOrd="0" presId="urn:microsoft.com/office/officeart/2005/8/layout/vList5"/>
    <dgm:cxn modelId="{A6D22137-9A8B-4439-81A1-433390FF8E22}" type="presParOf" srcId="{53496F1D-E97C-437B-91FE-2D3011BE999A}" destId="{9501EB4F-32F3-4839-8AC7-990716601235}" srcOrd="1" destOrd="0" presId="urn:microsoft.com/office/officeart/2005/8/layout/vList5"/>
    <dgm:cxn modelId="{52572F78-022A-42ED-8A5E-598980352B6F}" type="presParOf" srcId="{53496F1D-E97C-437B-91FE-2D3011BE999A}" destId="{45AF7EE6-C751-48DE-8544-C5B4250AA1EE}" srcOrd="2" destOrd="0" presId="urn:microsoft.com/office/officeart/2005/8/layout/vList5"/>
    <dgm:cxn modelId="{E550962E-BF19-4EEC-9022-6C1FE56EC71B}" type="presParOf" srcId="{45AF7EE6-C751-48DE-8544-C5B4250AA1EE}" destId="{39270CFD-D80D-4958-928E-AB26B4CD4238}" srcOrd="0" destOrd="0" presId="urn:microsoft.com/office/officeart/2005/8/layout/vList5"/>
    <dgm:cxn modelId="{471A3CEB-A435-494E-9347-23098FC3FFB8}" type="presParOf" srcId="{45AF7EE6-C751-48DE-8544-C5B4250AA1EE}" destId="{D454D04F-404C-43BF-9CB3-8E59EC0C2D6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75E1DE-05D4-4914-9539-7D3A72C17512}" type="doc">
      <dgm:prSet loTypeId="urn:microsoft.com/office/officeart/2016/7/layout/LinearBlockProcessNumbered" loCatId="process" qsTypeId="urn:microsoft.com/office/officeart/2005/8/quickstyle/simple4" qsCatId="simple" csTypeId="urn:microsoft.com/office/officeart/2005/8/colors/colorful1" csCatId="colorful" phldr="1"/>
      <dgm:spPr/>
      <dgm:t>
        <a:bodyPr/>
        <a:lstStyle/>
        <a:p>
          <a:endParaRPr lang="en-US"/>
        </a:p>
      </dgm:t>
    </dgm:pt>
    <dgm:pt modelId="{42D4406E-AD9E-458F-83BE-AB578DD72A7E}">
      <dgm:prSet/>
      <dgm:spPr/>
      <dgm:t>
        <a:bodyPr/>
        <a:lstStyle/>
        <a:p>
          <a:pPr algn="ctr"/>
          <a:r>
            <a:rPr lang="en-US" dirty="0"/>
            <a:t>Phone Calling/Texting the </a:t>
          </a:r>
          <a:r>
            <a:rPr lang="en-US" dirty="0" err="1"/>
            <a:t>SimCell</a:t>
          </a:r>
          <a:r>
            <a:rPr lang="en-US" dirty="0"/>
            <a:t> (763.370.7846 or 320.828.2511)</a:t>
          </a:r>
        </a:p>
      </dgm:t>
    </dgm:pt>
    <dgm:pt modelId="{5DE33FC7-8E61-44B8-939F-00B3CB7F75AA}" type="parTrans" cxnId="{CB88FB27-4F22-4F7C-B3A8-BA43CBD83983}">
      <dgm:prSet/>
      <dgm:spPr/>
      <dgm:t>
        <a:bodyPr/>
        <a:lstStyle/>
        <a:p>
          <a:endParaRPr lang="en-US"/>
        </a:p>
      </dgm:t>
    </dgm:pt>
    <dgm:pt modelId="{AE40C2D2-23F2-4453-A76E-97F3693EB66C}" type="sibTrans" cxnId="{CB88FB27-4F22-4F7C-B3A8-BA43CBD83983}">
      <dgm:prSet phldrT="01" phldr="0"/>
      <dgm:spPr/>
      <dgm:t>
        <a:bodyPr/>
        <a:lstStyle/>
        <a:p>
          <a:r>
            <a:rPr lang="en-US"/>
            <a:t>01</a:t>
          </a:r>
        </a:p>
      </dgm:t>
    </dgm:pt>
    <dgm:pt modelId="{64C08D85-9360-4584-B0F9-70285515EFE7}">
      <dgm:prSet/>
      <dgm:spPr/>
      <dgm:t>
        <a:bodyPr/>
        <a:lstStyle/>
        <a:p>
          <a:pPr algn="ctr"/>
          <a:r>
            <a:rPr lang="en-US" dirty="0"/>
            <a:t>800 MHz Radio – talk groups will be established a week out (CM ##)</a:t>
          </a:r>
        </a:p>
      </dgm:t>
    </dgm:pt>
    <dgm:pt modelId="{90F0AD8A-3D90-4441-B149-C080C5477A84}" type="parTrans" cxnId="{5785C8E6-D799-4BA1-9B3D-9B3FFAEADFAA}">
      <dgm:prSet/>
      <dgm:spPr/>
      <dgm:t>
        <a:bodyPr/>
        <a:lstStyle/>
        <a:p>
          <a:endParaRPr lang="en-US"/>
        </a:p>
      </dgm:t>
    </dgm:pt>
    <dgm:pt modelId="{9C2B3F4F-ED1B-4CF3-A239-78B95B999BF5}" type="sibTrans" cxnId="{5785C8E6-D799-4BA1-9B3D-9B3FFAEADFAA}">
      <dgm:prSet phldrT="02" phldr="0"/>
      <dgm:spPr/>
      <dgm:t>
        <a:bodyPr/>
        <a:lstStyle/>
        <a:p>
          <a:r>
            <a:rPr lang="en-US"/>
            <a:t>02</a:t>
          </a:r>
        </a:p>
      </dgm:t>
    </dgm:pt>
    <dgm:pt modelId="{12DBBF18-8915-4277-A508-CF7D3E139251}">
      <dgm:prSet/>
      <dgm:spPr/>
      <dgm:t>
        <a:bodyPr/>
        <a:lstStyle/>
        <a:p>
          <a:pPr algn="ctr"/>
          <a:r>
            <a:rPr lang="en-US" dirty="0"/>
            <a:t>MNTrac –Coordination Center (will only be used if there is a need for HMAC activation)</a:t>
          </a:r>
        </a:p>
      </dgm:t>
    </dgm:pt>
    <dgm:pt modelId="{587E08D9-27EB-4EBF-ACF7-DC0BDBEF803B}" type="parTrans" cxnId="{7165DF4B-670E-4E4A-B0DA-757637FFDE77}">
      <dgm:prSet/>
      <dgm:spPr/>
      <dgm:t>
        <a:bodyPr/>
        <a:lstStyle/>
        <a:p>
          <a:endParaRPr lang="en-US"/>
        </a:p>
      </dgm:t>
    </dgm:pt>
    <dgm:pt modelId="{1782579B-D7E6-4C51-AB13-57736E22ADA6}" type="sibTrans" cxnId="{7165DF4B-670E-4E4A-B0DA-757637FFDE77}">
      <dgm:prSet phldrT="03" phldr="0"/>
      <dgm:spPr/>
      <dgm:t>
        <a:bodyPr/>
        <a:lstStyle/>
        <a:p>
          <a:r>
            <a:rPr lang="en-US"/>
            <a:t>03</a:t>
          </a:r>
        </a:p>
      </dgm:t>
    </dgm:pt>
    <dgm:pt modelId="{890A3947-F914-4035-92AB-E563B3E67C6C}" type="pres">
      <dgm:prSet presAssocID="{3975E1DE-05D4-4914-9539-7D3A72C17512}" presName="Name0" presStyleCnt="0">
        <dgm:presLayoutVars>
          <dgm:animLvl val="lvl"/>
          <dgm:resizeHandles val="exact"/>
        </dgm:presLayoutVars>
      </dgm:prSet>
      <dgm:spPr/>
    </dgm:pt>
    <dgm:pt modelId="{2B8D4472-BDD7-4DBF-913A-F984F3FD4379}" type="pres">
      <dgm:prSet presAssocID="{42D4406E-AD9E-458F-83BE-AB578DD72A7E}" presName="compositeNode" presStyleCnt="0">
        <dgm:presLayoutVars>
          <dgm:bulletEnabled val="1"/>
        </dgm:presLayoutVars>
      </dgm:prSet>
      <dgm:spPr/>
    </dgm:pt>
    <dgm:pt modelId="{6AB00844-1697-4435-B69D-5147E9885A65}" type="pres">
      <dgm:prSet presAssocID="{42D4406E-AD9E-458F-83BE-AB578DD72A7E}" presName="bgRect" presStyleLbl="alignNode1" presStyleIdx="0" presStyleCnt="3"/>
      <dgm:spPr/>
    </dgm:pt>
    <dgm:pt modelId="{F20966A4-BDA7-45F9-A90C-26D1E7900FF1}" type="pres">
      <dgm:prSet presAssocID="{AE40C2D2-23F2-4453-A76E-97F3693EB66C}" presName="sibTransNodeRect" presStyleLbl="alignNode1" presStyleIdx="0" presStyleCnt="3">
        <dgm:presLayoutVars>
          <dgm:chMax val="0"/>
          <dgm:bulletEnabled val="1"/>
        </dgm:presLayoutVars>
      </dgm:prSet>
      <dgm:spPr/>
    </dgm:pt>
    <dgm:pt modelId="{5189673A-9EF1-49F2-950C-C2EE8D614EBD}" type="pres">
      <dgm:prSet presAssocID="{42D4406E-AD9E-458F-83BE-AB578DD72A7E}" presName="nodeRect" presStyleLbl="alignNode1" presStyleIdx="0" presStyleCnt="3">
        <dgm:presLayoutVars>
          <dgm:bulletEnabled val="1"/>
        </dgm:presLayoutVars>
      </dgm:prSet>
      <dgm:spPr/>
    </dgm:pt>
    <dgm:pt modelId="{0E481D45-C789-4C0C-AEFE-98F7216694B7}" type="pres">
      <dgm:prSet presAssocID="{AE40C2D2-23F2-4453-A76E-97F3693EB66C}" presName="sibTrans" presStyleCnt="0"/>
      <dgm:spPr/>
    </dgm:pt>
    <dgm:pt modelId="{747DBC50-B1CC-44EB-A8CC-DD97A7C48E25}" type="pres">
      <dgm:prSet presAssocID="{64C08D85-9360-4584-B0F9-70285515EFE7}" presName="compositeNode" presStyleCnt="0">
        <dgm:presLayoutVars>
          <dgm:bulletEnabled val="1"/>
        </dgm:presLayoutVars>
      </dgm:prSet>
      <dgm:spPr/>
    </dgm:pt>
    <dgm:pt modelId="{3B374433-6298-4BC7-817A-74624188A4FD}" type="pres">
      <dgm:prSet presAssocID="{64C08D85-9360-4584-B0F9-70285515EFE7}" presName="bgRect" presStyleLbl="alignNode1" presStyleIdx="1" presStyleCnt="3"/>
      <dgm:spPr/>
    </dgm:pt>
    <dgm:pt modelId="{A5C2F7E3-AF5B-4952-B8CA-F2AFF00001DD}" type="pres">
      <dgm:prSet presAssocID="{9C2B3F4F-ED1B-4CF3-A239-78B95B999BF5}" presName="sibTransNodeRect" presStyleLbl="alignNode1" presStyleIdx="1" presStyleCnt="3">
        <dgm:presLayoutVars>
          <dgm:chMax val="0"/>
          <dgm:bulletEnabled val="1"/>
        </dgm:presLayoutVars>
      </dgm:prSet>
      <dgm:spPr/>
    </dgm:pt>
    <dgm:pt modelId="{1E70C367-3582-47DD-9181-E1CEDAABA316}" type="pres">
      <dgm:prSet presAssocID="{64C08D85-9360-4584-B0F9-70285515EFE7}" presName="nodeRect" presStyleLbl="alignNode1" presStyleIdx="1" presStyleCnt="3">
        <dgm:presLayoutVars>
          <dgm:bulletEnabled val="1"/>
        </dgm:presLayoutVars>
      </dgm:prSet>
      <dgm:spPr/>
    </dgm:pt>
    <dgm:pt modelId="{B030E8FC-F0B8-4355-B1BF-65322F52A1D2}" type="pres">
      <dgm:prSet presAssocID="{9C2B3F4F-ED1B-4CF3-A239-78B95B999BF5}" presName="sibTrans" presStyleCnt="0"/>
      <dgm:spPr/>
    </dgm:pt>
    <dgm:pt modelId="{7108B67E-84DD-4985-9528-C329120C759E}" type="pres">
      <dgm:prSet presAssocID="{12DBBF18-8915-4277-A508-CF7D3E139251}" presName="compositeNode" presStyleCnt="0">
        <dgm:presLayoutVars>
          <dgm:bulletEnabled val="1"/>
        </dgm:presLayoutVars>
      </dgm:prSet>
      <dgm:spPr/>
    </dgm:pt>
    <dgm:pt modelId="{6ACAECB3-A96D-42FB-BADA-55E916130C17}" type="pres">
      <dgm:prSet presAssocID="{12DBBF18-8915-4277-A508-CF7D3E139251}" presName="bgRect" presStyleLbl="alignNode1" presStyleIdx="2" presStyleCnt="3"/>
      <dgm:spPr/>
    </dgm:pt>
    <dgm:pt modelId="{A4F367CC-8E3C-4BDC-9BA8-431067F2DA04}" type="pres">
      <dgm:prSet presAssocID="{1782579B-D7E6-4C51-AB13-57736E22ADA6}" presName="sibTransNodeRect" presStyleLbl="alignNode1" presStyleIdx="2" presStyleCnt="3">
        <dgm:presLayoutVars>
          <dgm:chMax val="0"/>
          <dgm:bulletEnabled val="1"/>
        </dgm:presLayoutVars>
      </dgm:prSet>
      <dgm:spPr/>
    </dgm:pt>
    <dgm:pt modelId="{37FD7BB8-ADF6-41C8-B22A-FCF6849529EA}" type="pres">
      <dgm:prSet presAssocID="{12DBBF18-8915-4277-A508-CF7D3E139251}" presName="nodeRect" presStyleLbl="alignNode1" presStyleIdx="2" presStyleCnt="3">
        <dgm:presLayoutVars>
          <dgm:bulletEnabled val="1"/>
        </dgm:presLayoutVars>
      </dgm:prSet>
      <dgm:spPr/>
    </dgm:pt>
  </dgm:ptLst>
  <dgm:cxnLst>
    <dgm:cxn modelId="{CB88FB27-4F22-4F7C-B3A8-BA43CBD83983}" srcId="{3975E1DE-05D4-4914-9539-7D3A72C17512}" destId="{42D4406E-AD9E-458F-83BE-AB578DD72A7E}" srcOrd="0" destOrd="0" parTransId="{5DE33FC7-8E61-44B8-939F-00B3CB7F75AA}" sibTransId="{AE40C2D2-23F2-4453-A76E-97F3693EB66C}"/>
    <dgm:cxn modelId="{7DACD62B-CEB0-4348-BEC7-AEE858BB11DC}" type="presOf" srcId="{3975E1DE-05D4-4914-9539-7D3A72C17512}" destId="{890A3947-F914-4035-92AB-E563B3E67C6C}" srcOrd="0" destOrd="0" presId="urn:microsoft.com/office/officeart/2016/7/layout/LinearBlockProcessNumbered"/>
    <dgm:cxn modelId="{63584530-5765-4DAD-A7DF-23D2F2EAAE93}" type="presOf" srcId="{42D4406E-AD9E-458F-83BE-AB578DD72A7E}" destId="{6AB00844-1697-4435-B69D-5147E9885A65}" srcOrd="0" destOrd="0" presId="urn:microsoft.com/office/officeart/2016/7/layout/LinearBlockProcessNumbered"/>
    <dgm:cxn modelId="{5578F85D-6814-4059-9CE5-2115F7419DFB}" type="presOf" srcId="{64C08D85-9360-4584-B0F9-70285515EFE7}" destId="{1E70C367-3582-47DD-9181-E1CEDAABA316}" srcOrd="1" destOrd="0" presId="urn:microsoft.com/office/officeart/2016/7/layout/LinearBlockProcessNumbered"/>
    <dgm:cxn modelId="{92C4596A-0960-4A36-A946-FCCDFC1A1C9C}" type="presOf" srcId="{1782579B-D7E6-4C51-AB13-57736E22ADA6}" destId="{A4F367CC-8E3C-4BDC-9BA8-431067F2DA04}" srcOrd="0" destOrd="0" presId="urn:microsoft.com/office/officeart/2016/7/layout/LinearBlockProcessNumbered"/>
    <dgm:cxn modelId="{7165DF4B-670E-4E4A-B0DA-757637FFDE77}" srcId="{3975E1DE-05D4-4914-9539-7D3A72C17512}" destId="{12DBBF18-8915-4277-A508-CF7D3E139251}" srcOrd="2" destOrd="0" parTransId="{587E08D9-27EB-4EBF-ACF7-DC0BDBEF803B}" sibTransId="{1782579B-D7E6-4C51-AB13-57736E22ADA6}"/>
    <dgm:cxn modelId="{A2A51153-17B0-4600-8452-FB378E1779A8}" type="presOf" srcId="{12DBBF18-8915-4277-A508-CF7D3E139251}" destId="{37FD7BB8-ADF6-41C8-B22A-FCF6849529EA}" srcOrd="1" destOrd="0" presId="urn:microsoft.com/office/officeart/2016/7/layout/LinearBlockProcessNumbered"/>
    <dgm:cxn modelId="{C790769A-4CDF-4CC2-A534-378BC4AA5C78}" type="presOf" srcId="{AE40C2D2-23F2-4453-A76E-97F3693EB66C}" destId="{F20966A4-BDA7-45F9-A90C-26D1E7900FF1}" srcOrd="0" destOrd="0" presId="urn:microsoft.com/office/officeart/2016/7/layout/LinearBlockProcessNumbered"/>
    <dgm:cxn modelId="{77644E9F-2BE9-4A51-B0DF-DE578ABC5954}" type="presOf" srcId="{64C08D85-9360-4584-B0F9-70285515EFE7}" destId="{3B374433-6298-4BC7-817A-74624188A4FD}" srcOrd="0" destOrd="0" presId="urn:microsoft.com/office/officeart/2016/7/layout/LinearBlockProcessNumbered"/>
    <dgm:cxn modelId="{D2470CA0-100E-4589-9A4A-192ECB885683}" type="presOf" srcId="{42D4406E-AD9E-458F-83BE-AB578DD72A7E}" destId="{5189673A-9EF1-49F2-950C-C2EE8D614EBD}" srcOrd="1" destOrd="0" presId="urn:microsoft.com/office/officeart/2016/7/layout/LinearBlockProcessNumbered"/>
    <dgm:cxn modelId="{224A02A5-B438-4977-91D0-7A6B4E3385EA}" type="presOf" srcId="{12DBBF18-8915-4277-A508-CF7D3E139251}" destId="{6ACAECB3-A96D-42FB-BADA-55E916130C17}" srcOrd="0" destOrd="0" presId="urn:microsoft.com/office/officeart/2016/7/layout/LinearBlockProcessNumbered"/>
    <dgm:cxn modelId="{2EC0DCBB-55AB-4D72-814F-923D583288A0}" type="presOf" srcId="{9C2B3F4F-ED1B-4CF3-A239-78B95B999BF5}" destId="{A5C2F7E3-AF5B-4952-B8CA-F2AFF00001DD}" srcOrd="0" destOrd="0" presId="urn:microsoft.com/office/officeart/2016/7/layout/LinearBlockProcessNumbered"/>
    <dgm:cxn modelId="{5785C8E6-D799-4BA1-9B3D-9B3FFAEADFAA}" srcId="{3975E1DE-05D4-4914-9539-7D3A72C17512}" destId="{64C08D85-9360-4584-B0F9-70285515EFE7}" srcOrd="1" destOrd="0" parTransId="{90F0AD8A-3D90-4441-B149-C080C5477A84}" sibTransId="{9C2B3F4F-ED1B-4CF3-A239-78B95B999BF5}"/>
    <dgm:cxn modelId="{B9303D56-101D-430F-AD14-845241106DCF}" type="presParOf" srcId="{890A3947-F914-4035-92AB-E563B3E67C6C}" destId="{2B8D4472-BDD7-4DBF-913A-F984F3FD4379}" srcOrd="0" destOrd="0" presId="urn:microsoft.com/office/officeart/2016/7/layout/LinearBlockProcessNumbered"/>
    <dgm:cxn modelId="{61E33F1D-7659-4300-9E96-CE4F3EF9F780}" type="presParOf" srcId="{2B8D4472-BDD7-4DBF-913A-F984F3FD4379}" destId="{6AB00844-1697-4435-B69D-5147E9885A65}" srcOrd="0" destOrd="0" presId="urn:microsoft.com/office/officeart/2016/7/layout/LinearBlockProcessNumbered"/>
    <dgm:cxn modelId="{2A7EBDB1-D1B1-4C4D-974B-08DA5CC1F717}" type="presParOf" srcId="{2B8D4472-BDD7-4DBF-913A-F984F3FD4379}" destId="{F20966A4-BDA7-45F9-A90C-26D1E7900FF1}" srcOrd="1" destOrd="0" presId="urn:microsoft.com/office/officeart/2016/7/layout/LinearBlockProcessNumbered"/>
    <dgm:cxn modelId="{E1F2EBCB-BC93-4910-9148-9D6C25EDA26F}" type="presParOf" srcId="{2B8D4472-BDD7-4DBF-913A-F984F3FD4379}" destId="{5189673A-9EF1-49F2-950C-C2EE8D614EBD}" srcOrd="2" destOrd="0" presId="urn:microsoft.com/office/officeart/2016/7/layout/LinearBlockProcessNumbered"/>
    <dgm:cxn modelId="{A3F5621F-608F-4FDD-8EDD-BC8169F57BA0}" type="presParOf" srcId="{890A3947-F914-4035-92AB-E563B3E67C6C}" destId="{0E481D45-C789-4C0C-AEFE-98F7216694B7}" srcOrd="1" destOrd="0" presId="urn:microsoft.com/office/officeart/2016/7/layout/LinearBlockProcessNumbered"/>
    <dgm:cxn modelId="{64A31540-FCE4-4CC5-9FA3-9F60A3C85502}" type="presParOf" srcId="{890A3947-F914-4035-92AB-E563B3E67C6C}" destId="{747DBC50-B1CC-44EB-A8CC-DD97A7C48E25}" srcOrd="2" destOrd="0" presId="urn:microsoft.com/office/officeart/2016/7/layout/LinearBlockProcessNumbered"/>
    <dgm:cxn modelId="{7C48D08A-49CE-4693-AF2C-A002295D7111}" type="presParOf" srcId="{747DBC50-B1CC-44EB-A8CC-DD97A7C48E25}" destId="{3B374433-6298-4BC7-817A-74624188A4FD}" srcOrd="0" destOrd="0" presId="urn:microsoft.com/office/officeart/2016/7/layout/LinearBlockProcessNumbered"/>
    <dgm:cxn modelId="{077FEEB0-C523-4C6A-9C14-87921F86E921}" type="presParOf" srcId="{747DBC50-B1CC-44EB-A8CC-DD97A7C48E25}" destId="{A5C2F7E3-AF5B-4952-B8CA-F2AFF00001DD}" srcOrd="1" destOrd="0" presId="urn:microsoft.com/office/officeart/2016/7/layout/LinearBlockProcessNumbered"/>
    <dgm:cxn modelId="{D0FCD6D4-3703-409B-A45B-5357753279DC}" type="presParOf" srcId="{747DBC50-B1CC-44EB-A8CC-DD97A7C48E25}" destId="{1E70C367-3582-47DD-9181-E1CEDAABA316}" srcOrd="2" destOrd="0" presId="urn:microsoft.com/office/officeart/2016/7/layout/LinearBlockProcessNumbered"/>
    <dgm:cxn modelId="{F437240D-63C1-42C3-9588-9957618E5284}" type="presParOf" srcId="{890A3947-F914-4035-92AB-E563B3E67C6C}" destId="{B030E8FC-F0B8-4355-B1BF-65322F52A1D2}" srcOrd="3" destOrd="0" presId="urn:microsoft.com/office/officeart/2016/7/layout/LinearBlockProcessNumbered"/>
    <dgm:cxn modelId="{5E319DB8-A50D-43F9-A805-51AE771EF7CF}" type="presParOf" srcId="{890A3947-F914-4035-92AB-E563B3E67C6C}" destId="{7108B67E-84DD-4985-9528-C329120C759E}" srcOrd="4" destOrd="0" presId="urn:microsoft.com/office/officeart/2016/7/layout/LinearBlockProcessNumbered"/>
    <dgm:cxn modelId="{3E95AEC3-6864-4DBD-B50F-5F30015A76C7}" type="presParOf" srcId="{7108B67E-84DD-4985-9528-C329120C759E}" destId="{6ACAECB3-A96D-42FB-BADA-55E916130C17}" srcOrd="0" destOrd="0" presId="urn:microsoft.com/office/officeart/2016/7/layout/LinearBlockProcessNumbered"/>
    <dgm:cxn modelId="{90BC9C2E-98E7-4BEE-9BF4-97AECE108861}" type="presParOf" srcId="{7108B67E-84DD-4985-9528-C329120C759E}" destId="{A4F367CC-8E3C-4BDC-9BA8-431067F2DA04}" srcOrd="1" destOrd="0" presId="urn:microsoft.com/office/officeart/2016/7/layout/LinearBlockProcessNumbered"/>
    <dgm:cxn modelId="{FDF83060-45F7-4E66-AB04-5072EF2AEE7E}" type="presParOf" srcId="{7108B67E-84DD-4985-9528-C329120C759E}" destId="{37FD7BB8-ADF6-41C8-B22A-FCF6849529EA}"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D2419C-1098-49DD-BD24-A9FB32799321}" type="doc">
      <dgm:prSet loTypeId="urn:microsoft.com/office/officeart/2005/8/layout/default" loCatId="Inbox" qsTypeId="urn:microsoft.com/office/officeart/2005/8/quickstyle/simple4" qsCatId="simple" csTypeId="urn:microsoft.com/office/officeart/2005/8/colors/colorful1" csCatId="colorful" phldr="1"/>
      <dgm:spPr/>
      <dgm:t>
        <a:bodyPr/>
        <a:lstStyle/>
        <a:p>
          <a:endParaRPr lang="en-US"/>
        </a:p>
      </dgm:t>
    </dgm:pt>
    <dgm:pt modelId="{DC4288D3-E893-4668-89BC-A3026AD97EE4}">
      <dgm:prSet/>
      <dgm:spPr/>
      <dgm:t>
        <a:bodyPr/>
        <a:lstStyle/>
        <a:p>
          <a:r>
            <a:rPr lang="en-US" dirty="0"/>
            <a:t>Phone Calls to the </a:t>
          </a:r>
          <a:r>
            <a:rPr lang="en-US" dirty="0" err="1"/>
            <a:t>SimCell</a:t>
          </a:r>
          <a:r>
            <a:rPr lang="en-US" dirty="0"/>
            <a:t> (763.370.7846 or 320.828.2511)</a:t>
          </a:r>
        </a:p>
      </dgm:t>
    </dgm:pt>
    <dgm:pt modelId="{EF89B1E3-8070-4021-A6EF-349E827A177D}" type="parTrans" cxnId="{BF221BD9-089C-4703-B835-954595F36346}">
      <dgm:prSet/>
      <dgm:spPr/>
      <dgm:t>
        <a:bodyPr/>
        <a:lstStyle/>
        <a:p>
          <a:endParaRPr lang="en-US"/>
        </a:p>
      </dgm:t>
    </dgm:pt>
    <dgm:pt modelId="{321A8194-5B63-48D7-B1F0-3F4936DEEE47}" type="sibTrans" cxnId="{BF221BD9-089C-4703-B835-954595F36346}">
      <dgm:prSet/>
      <dgm:spPr/>
      <dgm:t>
        <a:bodyPr/>
        <a:lstStyle/>
        <a:p>
          <a:endParaRPr lang="en-US"/>
        </a:p>
      </dgm:t>
    </dgm:pt>
    <dgm:pt modelId="{3BFA62A4-3F1E-48CE-8A0C-BB10BEEC1898}">
      <dgm:prSet/>
      <dgm:spPr/>
      <dgm:t>
        <a:bodyPr/>
        <a:lstStyle/>
        <a:p>
          <a:r>
            <a:rPr lang="en-US" dirty="0"/>
            <a:t>Email (internal or chmac@centracare.com)</a:t>
          </a:r>
        </a:p>
      </dgm:t>
    </dgm:pt>
    <dgm:pt modelId="{6FE29F0C-F617-450A-A1D0-E0E490F7996A}" type="parTrans" cxnId="{DB7AF879-5BF5-4E3F-868F-BF690A7E8094}">
      <dgm:prSet/>
      <dgm:spPr/>
      <dgm:t>
        <a:bodyPr/>
        <a:lstStyle/>
        <a:p>
          <a:endParaRPr lang="en-US"/>
        </a:p>
      </dgm:t>
    </dgm:pt>
    <dgm:pt modelId="{E3670AB7-E952-4E3B-8161-BB1F599BFE1C}" type="sibTrans" cxnId="{DB7AF879-5BF5-4E3F-868F-BF690A7E8094}">
      <dgm:prSet/>
      <dgm:spPr/>
      <dgm:t>
        <a:bodyPr/>
        <a:lstStyle/>
        <a:p>
          <a:endParaRPr lang="en-US"/>
        </a:p>
      </dgm:t>
    </dgm:pt>
    <dgm:pt modelId="{3FBA3650-B94E-4BA7-A7A0-173CBA0CEF68}">
      <dgm:prSet/>
      <dgm:spPr/>
      <dgm:t>
        <a:bodyPr/>
        <a:lstStyle/>
        <a:p>
          <a:r>
            <a:rPr lang="en-US"/>
            <a:t>MNTrac (if needed)</a:t>
          </a:r>
        </a:p>
      </dgm:t>
    </dgm:pt>
    <dgm:pt modelId="{A4B9AF2F-16D5-4A83-B24A-644D955AD2B9}" type="parTrans" cxnId="{8AC887EC-83C7-41E2-A721-921800CA00D7}">
      <dgm:prSet/>
      <dgm:spPr/>
      <dgm:t>
        <a:bodyPr/>
        <a:lstStyle/>
        <a:p>
          <a:endParaRPr lang="en-US"/>
        </a:p>
      </dgm:t>
    </dgm:pt>
    <dgm:pt modelId="{CD8B7EE6-ED01-4809-ACCB-73128DA07F75}" type="sibTrans" cxnId="{8AC887EC-83C7-41E2-A721-921800CA00D7}">
      <dgm:prSet/>
      <dgm:spPr/>
      <dgm:t>
        <a:bodyPr/>
        <a:lstStyle/>
        <a:p>
          <a:endParaRPr lang="en-US"/>
        </a:p>
      </dgm:t>
    </dgm:pt>
    <dgm:pt modelId="{2B798A8D-5F23-45AD-924F-3E8EE6F30274}">
      <dgm:prSet/>
      <dgm:spPr/>
      <dgm:t>
        <a:bodyPr/>
        <a:lstStyle/>
        <a:p>
          <a:r>
            <a:rPr lang="en-US"/>
            <a:t>Runners</a:t>
          </a:r>
        </a:p>
      </dgm:t>
    </dgm:pt>
    <dgm:pt modelId="{6FAA365A-2D78-416C-AB7F-2FB2F439D702}" type="parTrans" cxnId="{12E4A0A3-B52A-40E6-B2BF-2B237B68E2C8}">
      <dgm:prSet/>
      <dgm:spPr/>
      <dgm:t>
        <a:bodyPr/>
        <a:lstStyle/>
        <a:p>
          <a:endParaRPr lang="en-US"/>
        </a:p>
      </dgm:t>
    </dgm:pt>
    <dgm:pt modelId="{C78C9370-51E2-444F-BBC8-3DD26248B8AE}" type="sibTrans" cxnId="{12E4A0A3-B52A-40E6-B2BF-2B237B68E2C8}">
      <dgm:prSet/>
      <dgm:spPr/>
      <dgm:t>
        <a:bodyPr/>
        <a:lstStyle/>
        <a:p>
          <a:endParaRPr lang="en-US"/>
        </a:p>
      </dgm:t>
    </dgm:pt>
    <dgm:pt modelId="{124A6D95-B874-45B9-A12E-96F53B354F10}">
      <dgm:prSet/>
      <dgm:spPr/>
      <dgm:t>
        <a:bodyPr/>
        <a:lstStyle/>
        <a:p>
          <a:r>
            <a:rPr lang="en-US" dirty="0"/>
            <a:t>Message Forms (HICS 213)</a:t>
          </a:r>
        </a:p>
      </dgm:t>
    </dgm:pt>
    <dgm:pt modelId="{951774EB-9802-4DB6-90B8-0B7A70BB9CDD}" type="parTrans" cxnId="{FEE68BF1-D0EC-4692-8B7F-95E08349CE61}">
      <dgm:prSet/>
      <dgm:spPr/>
      <dgm:t>
        <a:bodyPr/>
        <a:lstStyle/>
        <a:p>
          <a:endParaRPr lang="en-US"/>
        </a:p>
      </dgm:t>
    </dgm:pt>
    <dgm:pt modelId="{6BC802CF-89A1-4182-B82E-05953DD34C6A}" type="sibTrans" cxnId="{FEE68BF1-D0EC-4692-8B7F-95E08349CE61}">
      <dgm:prSet/>
      <dgm:spPr/>
      <dgm:t>
        <a:bodyPr/>
        <a:lstStyle/>
        <a:p>
          <a:endParaRPr lang="en-US"/>
        </a:p>
      </dgm:t>
    </dgm:pt>
    <dgm:pt modelId="{049BB018-95D9-4D68-9BB1-696B85B12FCB}">
      <dgm:prSet/>
      <dgm:spPr/>
      <dgm:t>
        <a:bodyPr/>
        <a:lstStyle/>
        <a:p>
          <a:r>
            <a:rPr lang="en-US"/>
            <a:t>Face to face</a:t>
          </a:r>
        </a:p>
      </dgm:t>
    </dgm:pt>
    <dgm:pt modelId="{CE790033-FA0C-40DA-8E89-36CD3828A6F7}" type="parTrans" cxnId="{59B5DBB9-AF56-4E65-A01A-E05B8FEB6EC1}">
      <dgm:prSet/>
      <dgm:spPr/>
      <dgm:t>
        <a:bodyPr/>
        <a:lstStyle/>
        <a:p>
          <a:endParaRPr lang="en-US"/>
        </a:p>
      </dgm:t>
    </dgm:pt>
    <dgm:pt modelId="{D063586F-5F7D-4A0C-B63B-C362CD5EC30B}" type="sibTrans" cxnId="{59B5DBB9-AF56-4E65-A01A-E05B8FEB6EC1}">
      <dgm:prSet/>
      <dgm:spPr/>
      <dgm:t>
        <a:bodyPr/>
        <a:lstStyle/>
        <a:p>
          <a:endParaRPr lang="en-US"/>
        </a:p>
      </dgm:t>
    </dgm:pt>
    <dgm:pt modelId="{178FECE1-2427-4675-B944-B5E2D054342C}">
      <dgm:prSet/>
      <dgm:spPr/>
      <dgm:t>
        <a:bodyPr/>
        <a:lstStyle/>
        <a:p>
          <a:r>
            <a:rPr lang="en-US" dirty="0"/>
            <a:t>Situation Reports</a:t>
          </a:r>
        </a:p>
      </dgm:t>
    </dgm:pt>
    <dgm:pt modelId="{A7241BC7-451E-4BC9-BA2B-BF05CD3C839A}" type="parTrans" cxnId="{A7A56D62-F850-498C-83F9-E02258B93679}">
      <dgm:prSet/>
      <dgm:spPr/>
      <dgm:t>
        <a:bodyPr/>
        <a:lstStyle/>
        <a:p>
          <a:endParaRPr lang="en-US"/>
        </a:p>
      </dgm:t>
    </dgm:pt>
    <dgm:pt modelId="{D42FAB8B-C8FC-483F-8BC1-3D18B4E07963}" type="sibTrans" cxnId="{A7A56D62-F850-498C-83F9-E02258B93679}">
      <dgm:prSet/>
      <dgm:spPr/>
      <dgm:t>
        <a:bodyPr/>
        <a:lstStyle/>
        <a:p>
          <a:endParaRPr lang="en-US"/>
        </a:p>
      </dgm:t>
    </dgm:pt>
    <dgm:pt modelId="{F1091B56-A126-467F-8851-C2C9E622FC09}">
      <dgm:prSet/>
      <dgm:spPr/>
      <dgm:t>
        <a:bodyPr/>
        <a:lstStyle/>
        <a:p>
          <a:r>
            <a:rPr lang="en-US" dirty="0"/>
            <a:t>800 MHz Portable Radio (Central Regional Hospital Talkgroup)</a:t>
          </a:r>
        </a:p>
      </dgm:t>
    </dgm:pt>
    <dgm:pt modelId="{B3C4DB80-CADE-469B-8F36-F95AC1CAD0E9}" type="parTrans" cxnId="{000483F2-C9DB-4600-9044-E9571A4E4646}">
      <dgm:prSet/>
      <dgm:spPr/>
      <dgm:t>
        <a:bodyPr/>
        <a:lstStyle/>
        <a:p>
          <a:endParaRPr lang="en-US"/>
        </a:p>
      </dgm:t>
    </dgm:pt>
    <dgm:pt modelId="{F8AE278D-CAC1-4378-AAF4-765EFB70114F}" type="sibTrans" cxnId="{000483F2-C9DB-4600-9044-E9571A4E4646}">
      <dgm:prSet/>
      <dgm:spPr/>
      <dgm:t>
        <a:bodyPr/>
        <a:lstStyle/>
        <a:p>
          <a:endParaRPr lang="en-US"/>
        </a:p>
      </dgm:t>
    </dgm:pt>
    <dgm:pt modelId="{6C3D1349-24E2-4D74-8B29-467B4DFB1ADC}" type="pres">
      <dgm:prSet presAssocID="{53D2419C-1098-49DD-BD24-A9FB32799321}" presName="diagram" presStyleCnt="0">
        <dgm:presLayoutVars>
          <dgm:dir/>
          <dgm:resizeHandles val="exact"/>
        </dgm:presLayoutVars>
      </dgm:prSet>
      <dgm:spPr/>
    </dgm:pt>
    <dgm:pt modelId="{2839D704-1D59-48DC-8951-5B4A9598E552}" type="pres">
      <dgm:prSet presAssocID="{DC4288D3-E893-4668-89BC-A3026AD97EE4}" presName="node" presStyleLbl="node1" presStyleIdx="0" presStyleCnt="8">
        <dgm:presLayoutVars>
          <dgm:bulletEnabled val="1"/>
        </dgm:presLayoutVars>
      </dgm:prSet>
      <dgm:spPr/>
    </dgm:pt>
    <dgm:pt modelId="{3A25AFB6-A43B-4736-86BA-0F129CA3F69F}" type="pres">
      <dgm:prSet presAssocID="{321A8194-5B63-48D7-B1F0-3F4936DEEE47}" presName="sibTrans" presStyleCnt="0"/>
      <dgm:spPr/>
    </dgm:pt>
    <dgm:pt modelId="{430A6C19-23E4-4C1B-BD83-8ED918C28C6A}" type="pres">
      <dgm:prSet presAssocID="{3BFA62A4-3F1E-48CE-8A0C-BB10BEEC1898}" presName="node" presStyleLbl="node1" presStyleIdx="1" presStyleCnt="8">
        <dgm:presLayoutVars>
          <dgm:bulletEnabled val="1"/>
        </dgm:presLayoutVars>
      </dgm:prSet>
      <dgm:spPr/>
    </dgm:pt>
    <dgm:pt modelId="{1CF1FD38-60EE-49D8-8001-40838AF565A3}" type="pres">
      <dgm:prSet presAssocID="{E3670AB7-E952-4E3B-8161-BB1F599BFE1C}" presName="sibTrans" presStyleCnt="0"/>
      <dgm:spPr/>
    </dgm:pt>
    <dgm:pt modelId="{A53D896D-B307-4B07-B886-0B384012E0B0}" type="pres">
      <dgm:prSet presAssocID="{3FBA3650-B94E-4BA7-A7A0-173CBA0CEF68}" presName="node" presStyleLbl="node1" presStyleIdx="2" presStyleCnt="8">
        <dgm:presLayoutVars>
          <dgm:bulletEnabled val="1"/>
        </dgm:presLayoutVars>
      </dgm:prSet>
      <dgm:spPr/>
    </dgm:pt>
    <dgm:pt modelId="{D874ACF5-D17C-4457-9A4F-C700AF66B3C2}" type="pres">
      <dgm:prSet presAssocID="{CD8B7EE6-ED01-4809-ACCB-73128DA07F75}" presName="sibTrans" presStyleCnt="0"/>
      <dgm:spPr/>
    </dgm:pt>
    <dgm:pt modelId="{D35EC262-ADCF-42D6-8D77-7DB45EA4A613}" type="pres">
      <dgm:prSet presAssocID="{2B798A8D-5F23-45AD-924F-3E8EE6F30274}" presName="node" presStyleLbl="node1" presStyleIdx="3" presStyleCnt="8">
        <dgm:presLayoutVars>
          <dgm:bulletEnabled val="1"/>
        </dgm:presLayoutVars>
      </dgm:prSet>
      <dgm:spPr/>
    </dgm:pt>
    <dgm:pt modelId="{5F2E17AF-60DE-4E15-B545-1FB19F3DFCC4}" type="pres">
      <dgm:prSet presAssocID="{C78C9370-51E2-444F-BBC8-3DD26248B8AE}" presName="sibTrans" presStyleCnt="0"/>
      <dgm:spPr/>
    </dgm:pt>
    <dgm:pt modelId="{AC83109B-F0E6-4B6F-A5C3-5BB5EABA0A6E}" type="pres">
      <dgm:prSet presAssocID="{124A6D95-B874-45B9-A12E-96F53B354F10}" presName="node" presStyleLbl="node1" presStyleIdx="4" presStyleCnt="8">
        <dgm:presLayoutVars>
          <dgm:bulletEnabled val="1"/>
        </dgm:presLayoutVars>
      </dgm:prSet>
      <dgm:spPr/>
    </dgm:pt>
    <dgm:pt modelId="{3B90F569-AD01-491A-BD1C-13087A9D4F99}" type="pres">
      <dgm:prSet presAssocID="{6BC802CF-89A1-4182-B82E-05953DD34C6A}" presName="sibTrans" presStyleCnt="0"/>
      <dgm:spPr/>
    </dgm:pt>
    <dgm:pt modelId="{B9598891-CB83-4A72-8DEE-AACDA9FD5DAE}" type="pres">
      <dgm:prSet presAssocID="{049BB018-95D9-4D68-9BB1-696B85B12FCB}" presName="node" presStyleLbl="node1" presStyleIdx="5" presStyleCnt="8">
        <dgm:presLayoutVars>
          <dgm:bulletEnabled val="1"/>
        </dgm:presLayoutVars>
      </dgm:prSet>
      <dgm:spPr/>
    </dgm:pt>
    <dgm:pt modelId="{23C95C77-67E3-4828-830C-28CA581B5625}" type="pres">
      <dgm:prSet presAssocID="{D063586F-5F7D-4A0C-B63B-C362CD5EC30B}" presName="sibTrans" presStyleCnt="0"/>
      <dgm:spPr/>
    </dgm:pt>
    <dgm:pt modelId="{A934A905-E5C6-4320-A05B-9C573DEB3C4A}" type="pres">
      <dgm:prSet presAssocID="{178FECE1-2427-4675-B944-B5E2D054342C}" presName="node" presStyleLbl="node1" presStyleIdx="6" presStyleCnt="8">
        <dgm:presLayoutVars>
          <dgm:bulletEnabled val="1"/>
        </dgm:presLayoutVars>
      </dgm:prSet>
      <dgm:spPr/>
    </dgm:pt>
    <dgm:pt modelId="{157A0DFC-91DA-4433-B5D9-BD0D79746F51}" type="pres">
      <dgm:prSet presAssocID="{D42FAB8B-C8FC-483F-8BC1-3D18B4E07963}" presName="sibTrans" presStyleCnt="0"/>
      <dgm:spPr/>
    </dgm:pt>
    <dgm:pt modelId="{A313F662-3CBB-4C79-9478-2505B6775AD6}" type="pres">
      <dgm:prSet presAssocID="{F1091B56-A126-467F-8851-C2C9E622FC09}" presName="node" presStyleLbl="node1" presStyleIdx="7" presStyleCnt="8">
        <dgm:presLayoutVars>
          <dgm:bulletEnabled val="1"/>
        </dgm:presLayoutVars>
      </dgm:prSet>
      <dgm:spPr/>
    </dgm:pt>
  </dgm:ptLst>
  <dgm:cxnLst>
    <dgm:cxn modelId="{8D9A331A-DD88-46C2-A5E3-A60693D72F2E}" type="presOf" srcId="{3FBA3650-B94E-4BA7-A7A0-173CBA0CEF68}" destId="{A53D896D-B307-4B07-B886-0B384012E0B0}" srcOrd="0" destOrd="0" presId="urn:microsoft.com/office/officeart/2005/8/layout/default"/>
    <dgm:cxn modelId="{B5AB5526-B4C9-4628-B539-C9FE19A2AE08}" type="presOf" srcId="{049BB018-95D9-4D68-9BB1-696B85B12FCB}" destId="{B9598891-CB83-4A72-8DEE-AACDA9FD5DAE}" srcOrd="0" destOrd="0" presId="urn:microsoft.com/office/officeart/2005/8/layout/default"/>
    <dgm:cxn modelId="{AF43203B-B891-4E1E-8030-AA85784E2CEC}" type="presOf" srcId="{DC4288D3-E893-4668-89BC-A3026AD97EE4}" destId="{2839D704-1D59-48DC-8951-5B4A9598E552}" srcOrd="0" destOrd="0" presId="urn:microsoft.com/office/officeart/2005/8/layout/default"/>
    <dgm:cxn modelId="{AD4F2241-71A1-4245-831B-1E9D13F33AAC}" type="presOf" srcId="{3BFA62A4-3F1E-48CE-8A0C-BB10BEEC1898}" destId="{430A6C19-23E4-4C1B-BD83-8ED918C28C6A}" srcOrd="0" destOrd="0" presId="urn:microsoft.com/office/officeart/2005/8/layout/default"/>
    <dgm:cxn modelId="{D12FC741-3A1A-4D73-A1A0-FA67EDCECB5D}" type="presOf" srcId="{178FECE1-2427-4675-B944-B5E2D054342C}" destId="{A934A905-E5C6-4320-A05B-9C573DEB3C4A}" srcOrd="0" destOrd="0" presId="urn:microsoft.com/office/officeart/2005/8/layout/default"/>
    <dgm:cxn modelId="{A7A56D62-F850-498C-83F9-E02258B93679}" srcId="{53D2419C-1098-49DD-BD24-A9FB32799321}" destId="{178FECE1-2427-4675-B944-B5E2D054342C}" srcOrd="6" destOrd="0" parTransId="{A7241BC7-451E-4BC9-BA2B-BF05CD3C839A}" sibTransId="{D42FAB8B-C8FC-483F-8BC1-3D18B4E07963}"/>
    <dgm:cxn modelId="{DB7AF879-5BF5-4E3F-868F-BF690A7E8094}" srcId="{53D2419C-1098-49DD-BD24-A9FB32799321}" destId="{3BFA62A4-3F1E-48CE-8A0C-BB10BEEC1898}" srcOrd="1" destOrd="0" parTransId="{6FE29F0C-F617-450A-A1D0-E0E490F7996A}" sibTransId="{E3670AB7-E952-4E3B-8161-BB1F599BFE1C}"/>
    <dgm:cxn modelId="{12E4A0A3-B52A-40E6-B2BF-2B237B68E2C8}" srcId="{53D2419C-1098-49DD-BD24-A9FB32799321}" destId="{2B798A8D-5F23-45AD-924F-3E8EE6F30274}" srcOrd="3" destOrd="0" parTransId="{6FAA365A-2D78-416C-AB7F-2FB2F439D702}" sibTransId="{C78C9370-51E2-444F-BBC8-3DD26248B8AE}"/>
    <dgm:cxn modelId="{59B5DBB9-AF56-4E65-A01A-E05B8FEB6EC1}" srcId="{53D2419C-1098-49DD-BD24-A9FB32799321}" destId="{049BB018-95D9-4D68-9BB1-696B85B12FCB}" srcOrd="5" destOrd="0" parTransId="{CE790033-FA0C-40DA-8E89-36CD3828A6F7}" sibTransId="{D063586F-5F7D-4A0C-B63B-C362CD5EC30B}"/>
    <dgm:cxn modelId="{CBB862C2-E471-405F-A553-7CD6F46F98B2}" type="presOf" srcId="{F1091B56-A126-467F-8851-C2C9E622FC09}" destId="{A313F662-3CBB-4C79-9478-2505B6775AD6}" srcOrd="0" destOrd="0" presId="urn:microsoft.com/office/officeart/2005/8/layout/default"/>
    <dgm:cxn modelId="{171A83D2-974D-4143-9D85-8D9047116C2F}" type="presOf" srcId="{53D2419C-1098-49DD-BD24-A9FB32799321}" destId="{6C3D1349-24E2-4D74-8B29-467B4DFB1ADC}" srcOrd="0" destOrd="0" presId="urn:microsoft.com/office/officeart/2005/8/layout/default"/>
    <dgm:cxn modelId="{11BB9DD5-AB9F-4B4D-A051-8D1E1AFCF368}" type="presOf" srcId="{2B798A8D-5F23-45AD-924F-3E8EE6F30274}" destId="{D35EC262-ADCF-42D6-8D77-7DB45EA4A613}" srcOrd="0" destOrd="0" presId="urn:microsoft.com/office/officeart/2005/8/layout/default"/>
    <dgm:cxn modelId="{BF221BD9-089C-4703-B835-954595F36346}" srcId="{53D2419C-1098-49DD-BD24-A9FB32799321}" destId="{DC4288D3-E893-4668-89BC-A3026AD97EE4}" srcOrd="0" destOrd="0" parTransId="{EF89B1E3-8070-4021-A6EF-349E827A177D}" sibTransId="{321A8194-5B63-48D7-B1F0-3F4936DEEE47}"/>
    <dgm:cxn modelId="{8AC887EC-83C7-41E2-A721-921800CA00D7}" srcId="{53D2419C-1098-49DD-BD24-A9FB32799321}" destId="{3FBA3650-B94E-4BA7-A7A0-173CBA0CEF68}" srcOrd="2" destOrd="0" parTransId="{A4B9AF2F-16D5-4A83-B24A-644D955AD2B9}" sibTransId="{CD8B7EE6-ED01-4809-ACCB-73128DA07F75}"/>
    <dgm:cxn modelId="{FEE68BF1-D0EC-4692-8B7F-95E08349CE61}" srcId="{53D2419C-1098-49DD-BD24-A9FB32799321}" destId="{124A6D95-B874-45B9-A12E-96F53B354F10}" srcOrd="4" destOrd="0" parTransId="{951774EB-9802-4DB6-90B8-0B7A70BB9CDD}" sibTransId="{6BC802CF-89A1-4182-B82E-05953DD34C6A}"/>
    <dgm:cxn modelId="{000483F2-C9DB-4600-9044-E9571A4E4646}" srcId="{53D2419C-1098-49DD-BD24-A9FB32799321}" destId="{F1091B56-A126-467F-8851-C2C9E622FC09}" srcOrd="7" destOrd="0" parTransId="{B3C4DB80-CADE-469B-8F36-F95AC1CAD0E9}" sibTransId="{F8AE278D-CAC1-4378-AAF4-765EFB70114F}"/>
    <dgm:cxn modelId="{C309CEF4-86BC-4F08-BD6E-12A32B97AD65}" type="presOf" srcId="{124A6D95-B874-45B9-A12E-96F53B354F10}" destId="{AC83109B-F0E6-4B6F-A5C3-5BB5EABA0A6E}" srcOrd="0" destOrd="0" presId="urn:microsoft.com/office/officeart/2005/8/layout/default"/>
    <dgm:cxn modelId="{02362B1B-F04D-4E2C-9DAE-E21C17A1C32B}" type="presParOf" srcId="{6C3D1349-24E2-4D74-8B29-467B4DFB1ADC}" destId="{2839D704-1D59-48DC-8951-5B4A9598E552}" srcOrd="0" destOrd="0" presId="urn:microsoft.com/office/officeart/2005/8/layout/default"/>
    <dgm:cxn modelId="{F9382918-ED6E-454F-869A-71EA93FD46B1}" type="presParOf" srcId="{6C3D1349-24E2-4D74-8B29-467B4DFB1ADC}" destId="{3A25AFB6-A43B-4736-86BA-0F129CA3F69F}" srcOrd="1" destOrd="0" presId="urn:microsoft.com/office/officeart/2005/8/layout/default"/>
    <dgm:cxn modelId="{2DFA4823-6A81-482F-985D-B1CBAB22F13F}" type="presParOf" srcId="{6C3D1349-24E2-4D74-8B29-467B4DFB1ADC}" destId="{430A6C19-23E4-4C1B-BD83-8ED918C28C6A}" srcOrd="2" destOrd="0" presId="urn:microsoft.com/office/officeart/2005/8/layout/default"/>
    <dgm:cxn modelId="{3360754F-8DAF-408B-A658-3B818EAFB320}" type="presParOf" srcId="{6C3D1349-24E2-4D74-8B29-467B4DFB1ADC}" destId="{1CF1FD38-60EE-49D8-8001-40838AF565A3}" srcOrd="3" destOrd="0" presId="urn:microsoft.com/office/officeart/2005/8/layout/default"/>
    <dgm:cxn modelId="{7D1D9685-EC8A-4BB1-A4AB-827FF56878A6}" type="presParOf" srcId="{6C3D1349-24E2-4D74-8B29-467B4DFB1ADC}" destId="{A53D896D-B307-4B07-B886-0B384012E0B0}" srcOrd="4" destOrd="0" presId="urn:microsoft.com/office/officeart/2005/8/layout/default"/>
    <dgm:cxn modelId="{48C9823A-C664-46AA-A40F-675B2C390831}" type="presParOf" srcId="{6C3D1349-24E2-4D74-8B29-467B4DFB1ADC}" destId="{D874ACF5-D17C-4457-9A4F-C700AF66B3C2}" srcOrd="5" destOrd="0" presId="urn:microsoft.com/office/officeart/2005/8/layout/default"/>
    <dgm:cxn modelId="{A5CB6E35-8CF0-48CB-8863-ACB431E459D1}" type="presParOf" srcId="{6C3D1349-24E2-4D74-8B29-467B4DFB1ADC}" destId="{D35EC262-ADCF-42D6-8D77-7DB45EA4A613}" srcOrd="6" destOrd="0" presId="urn:microsoft.com/office/officeart/2005/8/layout/default"/>
    <dgm:cxn modelId="{302A841B-6FDC-496F-9755-4C676BABBE66}" type="presParOf" srcId="{6C3D1349-24E2-4D74-8B29-467B4DFB1ADC}" destId="{5F2E17AF-60DE-4E15-B545-1FB19F3DFCC4}" srcOrd="7" destOrd="0" presId="urn:microsoft.com/office/officeart/2005/8/layout/default"/>
    <dgm:cxn modelId="{A002F064-EE8B-4B0E-A839-497AD499C555}" type="presParOf" srcId="{6C3D1349-24E2-4D74-8B29-467B4DFB1ADC}" destId="{AC83109B-F0E6-4B6F-A5C3-5BB5EABA0A6E}" srcOrd="8" destOrd="0" presId="urn:microsoft.com/office/officeart/2005/8/layout/default"/>
    <dgm:cxn modelId="{B8EC425F-B2E1-499F-B826-42669190E07E}" type="presParOf" srcId="{6C3D1349-24E2-4D74-8B29-467B4DFB1ADC}" destId="{3B90F569-AD01-491A-BD1C-13087A9D4F99}" srcOrd="9" destOrd="0" presId="urn:microsoft.com/office/officeart/2005/8/layout/default"/>
    <dgm:cxn modelId="{04E77CD6-5581-4014-8A35-8800585AA11F}" type="presParOf" srcId="{6C3D1349-24E2-4D74-8B29-467B4DFB1ADC}" destId="{B9598891-CB83-4A72-8DEE-AACDA9FD5DAE}" srcOrd="10" destOrd="0" presId="urn:microsoft.com/office/officeart/2005/8/layout/default"/>
    <dgm:cxn modelId="{6B2C318F-C147-42D3-B0C9-6ACA329F8B82}" type="presParOf" srcId="{6C3D1349-24E2-4D74-8B29-467B4DFB1ADC}" destId="{23C95C77-67E3-4828-830C-28CA581B5625}" srcOrd="11" destOrd="0" presId="urn:microsoft.com/office/officeart/2005/8/layout/default"/>
    <dgm:cxn modelId="{C8B449D3-8A54-4011-86C6-29727FF8FCF5}" type="presParOf" srcId="{6C3D1349-24E2-4D74-8B29-467B4DFB1ADC}" destId="{A934A905-E5C6-4320-A05B-9C573DEB3C4A}" srcOrd="12" destOrd="0" presId="urn:microsoft.com/office/officeart/2005/8/layout/default"/>
    <dgm:cxn modelId="{CC0D194D-43F1-4E5F-AFC0-0B57EF56C302}" type="presParOf" srcId="{6C3D1349-24E2-4D74-8B29-467B4DFB1ADC}" destId="{157A0DFC-91DA-4433-B5D9-BD0D79746F51}" srcOrd="13" destOrd="0" presId="urn:microsoft.com/office/officeart/2005/8/layout/default"/>
    <dgm:cxn modelId="{2093884C-9F21-4391-AD88-EAFC31890CA0}" type="presParOf" srcId="{6C3D1349-24E2-4D74-8B29-467B4DFB1ADC}" destId="{A313F662-3CBB-4C79-9478-2505B6775AD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BBDA23-E28F-48C5-943F-C75A90658B6D}" type="doc">
      <dgm:prSet loTypeId="urn:microsoft.com/office/officeart/2016/7/layout/BasicLinearProcessNumbered" loCatId="process" qsTypeId="urn:microsoft.com/office/officeart/2005/8/quickstyle/simple2" qsCatId="simple" csTypeId="urn:microsoft.com/office/officeart/2005/8/colors/accent2_2" csCatId="accent2" phldr="1"/>
      <dgm:spPr/>
      <dgm:t>
        <a:bodyPr/>
        <a:lstStyle/>
        <a:p>
          <a:endParaRPr lang="en-US"/>
        </a:p>
      </dgm:t>
    </dgm:pt>
    <dgm:pt modelId="{C743ED09-2A13-4E57-BD16-1EB44E09F23F}">
      <dgm:prSet custT="1"/>
      <dgm:spPr/>
      <dgm:t>
        <a:bodyPr/>
        <a:lstStyle/>
        <a:p>
          <a:r>
            <a:rPr lang="en-US" sz="1100" dirty="0"/>
            <a:t>The controller will collect the evaluation form from each participant.</a:t>
          </a:r>
        </a:p>
      </dgm:t>
    </dgm:pt>
    <dgm:pt modelId="{47FB31B6-9A98-42C8-A3C1-26F48D6A0337}" type="parTrans" cxnId="{856406E1-0D8F-4E3B-9D8C-1628BEBA51C7}">
      <dgm:prSet/>
      <dgm:spPr/>
      <dgm:t>
        <a:bodyPr/>
        <a:lstStyle/>
        <a:p>
          <a:endParaRPr lang="en-US"/>
        </a:p>
      </dgm:t>
    </dgm:pt>
    <dgm:pt modelId="{EE4B2463-7384-4744-965A-CB27743FFB77}" type="sibTrans" cxnId="{856406E1-0D8F-4E3B-9D8C-1628BEBA51C7}">
      <dgm:prSet phldrT="1" phldr="0"/>
      <dgm:spPr/>
      <dgm:t>
        <a:bodyPr/>
        <a:lstStyle/>
        <a:p>
          <a:r>
            <a:rPr lang="en-US" dirty="0"/>
            <a:t>1</a:t>
          </a:r>
        </a:p>
      </dgm:t>
    </dgm:pt>
    <dgm:pt modelId="{DD5081CD-8594-409C-9417-5E3858A62176}">
      <dgm:prSet custT="1"/>
      <dgm:spPr/>
      <dgm:t>
        <a:bodyPr/>
        <a:lstStyle/>
        <a:p>
          <a:pPr algn="l"/>
          <a:r>
            <a:rPr lang="en-US" sz="1100" dirty="0"/>
            <a:t>A survey monkey link to an evaluation will be sent to the controller to complete using the information obtained from the participant evaluations</a:t>
          </a:r>
        </a:p>
      </dgm:t>
    </dgm:pt>
    <dgm:pt modelId="{7C78E6B3-F5DA-49E0-BC74-503B58204EF4}" type="parTrans" cxnId="{60418437-9629-40FF-B60A-2AC692A39A0D}">
      <dgm:prSet/>
      <dgm:spPr/>
      <dgm:t>
        <a:bodyPr/>
        <a:lstStyle/>
        <a:p>
          <a:endParaRPr lang="en-US"/>
        </a:p>
      </dgm:t>
    </dgm:pt>
    <dgm:pt modelId="{BC19ADC6-1BD1-41AB-8A3A-FC6AE4DA0A9B}" type="sibTrans" cxnId="{60418437-9629-40FF-B60A-2AC692A39A0D}">
      <dgm:prSet phldrT="2" phldr="0"/>
      <dgm:spPr/>
      <dgm:t>
        <a:bodyPr/>
        <a:lstStyle/>
        <a:p>
          <a:r>
            <a:rPr lang="en-US" dirty="0"/>
            <a:t>2</a:t>
          </a:r>
        </a:p>
      </dgm:t>
    </dgm:pt>
    <dgm:pt modelId="{B3FBD299-6681-4788-B5D8-57E3A322EE8C}">
      <dgm:prSet/>
      <dgm:spPr/>
      <dgm:t>
        <a:bodyPr/>
        <a:lstStyle/>
        <a:p>
          <a:r>
            <a:rPr lang="en-US" dirty="0"/>
            <a:t>The controller will give the sign in sheet and the participant evaluation forms to the facility emergency preparedness representative to maintain.</a:t>
          </a:r>
        </a:p>
      </dgm:t>
    </dgm:pt>
    <dgm:pt modelId="{14E840BA-CD2C-4D7B-B951-1DC396D9251E}" type="parTrans" cxnId="{53E02E9A-3F45-4964-8D62-05E4F3C5A135}">
      <dgm:prSet/>
      <dgm:spPr/>
      <dgm:t>
        <a:bodyPr/>
        <a:lstStyle/>
        <a:p>
          <a:endParaRPr lang="en-US"/>
        </a:p>
      </dgm:t>
    </dgm:pt>
    <dgm:pt modelId="{034BD082-E3E4-4C64-9972-DE43CDE091B8}" type="sibTrans" cxnId="{53E02E9A-3F45-4964-8D62-05E4F3C5A135}">
      <dgm:prSet phldrT="3" phldr="0"/>
      <dgm:spPr/>
      <dgm:t>
        <a:bodyPr/>
        <a:lstStyle/>
        <a:p>
          <a:r>
            <a:rPr lang="en-US" dirty="0"/>
            <a:t>3</a:t>
          </a:r>
        </a:p>
      </dgm:t>
    </dgm:pt>
    <dgm:pt modelId="{2DB15EB4-07F4-43F9-BA67-2D09A94D22BF}">
      <dgm:prSet/>
      <dgm:spPr/>
      <dgm:t>
        <a:bodyPr/>
        <a:lstStyle/>
        <a:p>
          <a:r>
            <a:rPr lang="en-US" dirty="0"/>
            <a:t>An After Action Report (AAR) will be completed based upon the survey monkey evaluation.</a:t>
          </a:r>
        </a:p>
      </dgm:t>
    </dgm:pt>
    <dgm:pt modelId="{DD268559-BDC4-4225-895E-1B7ECABE19FE}" type="parTrans" cxnId="{EDA90327-73D9-4417-9856-C2F07FA4D620}">
      <dgm:prSet/>
      <dgm:spPr/>
      <dgm:t>
        <a:bodyPr/>
        <a:lstStyle/>
        <a:p>
          <a:endParaRPr lang="en-US"/>
        </a:p>
      </dgm:t>
    </dgm:pt>
    <dgm:pt modelId="{014F88FD-70BC-48BB-A6EE-C20B86EC6432}" type="sibTrans" cxnId="{EDA90327-73D9-4417-9856-C2F07FA4D620}">
      <dgm:prSet phldrT="4" phldr="0"/>
      <dgm:spPr/>
      <dgm:t>
        <a:bodyPr/>
        <a:lstStyle/>
        <a:p>
          <a:r>
            <a:rPr lang="en-US" dirty="0"/>
            <a:t>4</a:t>
          </a:r>
        </a:p>
      </dgm:t>
    </dgm:pt>
    <dgm:pt modelId="{7C90A857-DD12-47B3-A64A-A27758C26494}">
      <dgm:prSet/>
      <dgm:spPr/>
      <dgm:t>
        <a:bodyPr/>
        <a:lstStyle/>
        <a:p>
          <a:r>
            <a:rPr lang="en-US" dirty="0"/>
            <a:t>The AAR will be sent to facility emergency preparedness representatives for review and approval.</a:t>
          </a:r>
        </a:p>
      </dgm:t>
    </dgm:pt>
    <dgm:pt modelId="{52F75602-9706-4210-A28C-5DA7C35227C2}" type="parTrans" cxnId="{43DA95F6-4F18-4607-A9E4-76140D8E3608}">
      <dgm:prSet/>
      <dgm:spPr/>
      <dgm:t>
        <a:bodyPr/>
        <a:lstStyle/>
        <a:p>
          <a:endParaRPr lang="en-US"/>
        </a:p>
      </dgm:t>
    </dgm:pt>
    <dgm:pt modelId="{D8343F00-F0C2-4D81-AB59-8DA92EFBA792}" type="sibTrans" cxnId="{43DA95F6-4F18-4607-A9E4-76140D8E3608}">
      <dgm:prSet phldrT="5" phldr="0"/>
      <dgm:spPr/>
      <dgm:t>
        <a:bodyPr/>
        <a:lstStyle/>
        <a:p>
          <a:r>
            <a:rPr lang="en-US" dirty="0"/>
            <a:t>5</a:t>
          </a:r>
        </a:p>
      </dgm:t>
    </dgm:pt>
    <dgm:pt modelId="{E4B7649D-20CB-4170-B84B-65A8CECAD165}">
      <dgm:prSet/>
      <dgm:spPr/>
      <dgm:t>
        <a:bodyPr/>
        <a:lstStyle/>
        <a:p>
          <a:r>
            <a:rPr lang="en-US" dirty="0"/>
            <a:t>Once the AAR is approved by the coalition – it will be submitted to MDH. </a:t>
          </a:r>
        </a:p>
      </dgm:t>
    </dgm:pt>
    <dgm:pt modelId="{1CAC6DED-02F7-4F4C-8180-F8CDD4D5A72A}" type="parTrans" cxnId="{60CCB7AA-D209-464A-9B38-D6AB10F108BE}">
      <dgm:prSet/>
      <dgm:spPr/>
      <dgm:t>
        <a:bodyPr/>
        <a:lstStyle/>
        <a:p>
          <a:endParaRPr lang="en-US"/>
        </a:p>
      </dgm:t>
    </dgm:pt>
    <dgm:pt modelId="{18C4E777-DC43-4182-9393-8120FB402814}" type="sibTrans" cxnId="{60CCB7AA-D209-464A-9B38-D6AB10F108BE}">
      <dgm:prSet phldrT="6" phldr="0"/>
      <dgm:spPr/>
      <dgm:t>
        <a:bodyPr/>
        <a:lstStyle/>
        <a:p>
          <a:r>
            <a:rPr lang="en-US" dirty="0"/>
            <a:t>6</a:t>
          </a:r>
        </a:p>
      </dgm:t>
    </dgm:pt>
    <dgm:pt modelId="{409ABE1A-34F9-4AE3-8E63-57E4BBEFAAED}" type="pres">
      <dgm:prSet presAssocID="{04BBDA23-E28F-48C5-943F-C75A90658B6D}" presName="Name0" presStyleCnt="0">
        <dgm:presLayoutVars>
          <dgm:animLvl val="lvl"/>
          <dgm:resizeHandles val="exact"/>
        </dgm:presLayoutVars>
      </dgm:prSet>
      <dgm:spPr/>
    </dgm:pt>
    <dgm:pt modelId="{A545FFDD-1E9B-4C52-901F-F74A664CA3E1}" type="pres">
      <dgm:prSet presAssocID="{C743ED09-2A13-4E57-BD16-1EB44E09F23F}" presName="compositeNode" presStyleCnt="0">
        <dgm:presLayoutVars>
          <dgm:bulletEnabled val="1"/>
        </dgm:presLayoutVars>
      </dgm:prSet>
      <dgm:spPr/>
    </dgm:pt>
    <dgm:pt modelId="{7C3FEBA1-819B-4D4E-BBDA-31F2DE8F64DB}" type="pres">
      <dgm:prSet presAssocID="{C743ED09-2A13-4E57-BD16-1EB44E09F23F}" presName="bgRect" presStyleLbl="bgAccFollowNode1" presStyleIdx="0" presStyleCnt="6" custScaleY="186515"/>
      <dgm:spPr/>
    </dgm:pt>
    <dgm:pt modelId="{24F26630-2827-4C0A-A04D-503424FAF660}" type="pres">
      <dgm:prSet presAssocID="{EE4B2463-7384-4744-965A-CB27743FFB77}" presName="sibTransNodeCircle" presStyleLbl="alignNode1" presStyleIdx="0" presStyleCnt="12" custLinFactNeighborX="2228" custLinFactNeighborY="-55345">
        <dgm:presLayoutVars>
          <dgm:chMax val="0"/>
          <dgm:bulletEnabled/>
        </dgm:presLayoutVars>
      </dgm:prSet>
      <dgm:spPr/>
    </dgm:pt>
    <dgm:pt modelId="{5438071F-2AC4-4E12-A794-C37DEA446C79}" type="pres">
      <dgm:prSet presAssocID="{C743ED09-2A13-4E57-BD16-1EB44E09F23F}" presName="bottomLine" presStyleLbl="alignNode1" presStyleIdx="1" presStyleCnt="12" custScaleY="2000000" custLinFactY="-1369318047" custLinFactNeighborX="-79" custLinFactNeighborY="-1369400000">
        <dgm:presLayoutVars/>
      </dgm:prSet>
      <dgm:spPr/>
    </dgm:pt>
    <dgm:pt modelId="{075E834C-1437-4605-A272-474FCFAF3281}" type="pres">
      <dgm:prSet presAssocID="{C743ED09-2A13-4E57-BD16-1EB44E09F23F}" presName="nodeText" presStyleLbl="bgAccFollowNode1" presStyleIdx="0" presStyleCnt="6">
        <dgm:presLayoutVars>
          <dgm:bulletEnabled val="1"/>
        </dgm:presLayoutVars>
      </dgm:prSet>
      <dgm:spPr/>
    </dgm:pt>
    <dgm:pt modelId="{9B527383-C40E-46D4-AACF-32EB33C0BF8B}" type="pres">
      <dgm:prSet presAssocID="{EE4B2463-7384-4744-965A-CB27743FFB77}" presName="sibTrans" presStyleCnt="0"/>
      <dgm:spPr/>
    </dgm:pt>
    <dgm:pt modelId="{D2441D44-172F-4B9D-9BD0-A579DE11A381}" type="pres">
      <dgm:prSet presAssocID="{DD5081CD-8594-409C-9417-5E3858A62176}" presName="compositeNode" presStyleCnt="0">
        <dgm:presLayoutVars>
          <dgm:bulletEnabled val="1"/>
        </dgm:presLayoutVars>
      </dgm:prSet>
      <dgm:spPr/>
    </dgm:pt>
    <dgm:pt modelId="{E01BCC38-A4BC-43F2-A5F4-6CE84BC66A29}" type="pres">
      <dgm:prSet presAssocID="{DD5081CD-8594-409C-9417-5E3858A62176}" presName="bgRect" presStyleLbl="bgAccFollowNode1" presStyleIdx="1" presStyleCnt="6" custScaleY="186515"/>
      <dgm:spPr/>
    </dgm:pt>
    <dgm:pt modelId="{435D795B-2569-4EDE-B06D-E01FFB4F20C9}" type="pres">
      <dgm:prSet presAssocID="{BC19ADC6-1BD1-41AB-8A3A-FC6AE4DA0A9B}" presName="sibTransNodeCircle" presStyleLbl="alignNode1" presStyleIdx="2" presStyleCnt="12" custLinFactNeighborX="-44" custLinFactNeighborY="-55345">
        <dgm:presLayoutVars>
          <dgm:chMax val="0"/>
          <dgm:bulletEnabled/>
        </dgm:presLayoutVars>
      </dgm:prSet>
      <dgm:spPr/>
    </dgm:pt>
    <dgm:pt modelId="{6527FB3A-29DE-460F-8C2C-7A903D953A9D}" type="pres">
      <dgm:prSet presAssocID="{DD5081CD-8594-409C-9417-5E3858A62176}" presName="bottomLine" presStyleLbl="alignNode1" presStyleIdx="3" presStyleCnt="12" custLinFactY="-1370041658" custLinFactNeighborY="-1370100000">
        <dgm:presLayoutVars/>
      </dgm:prSet>
      <dgm:spPr/>
    </dgm:pt>
    <dgm:pt modelId="{9DF06370-C606-435B-9EB9-92EBF9610C53}" type="pres">
      <dgm:prSet presAssocID="{DD5081CD-8594-409C-9417-5E3858A62176}" presName="nodeText" presStyleLbl="bgAccFollowNode1" presStyleIdx="1" presStyleCnt="6">
        <dgm:presLayoutVars>
          <dgm:bulletEnabled val="1"/>
        </dgm:presLayoutVars>
      </dgm:prSet>
      <dgm:spPr/>
    </dgm:pt>
    <dgm:pt modelId="{99B0B3AE-C668-450E-88D9-546EE9D749FD}" type="pres">
      <dgm:prSet presAssocID="{BC19ADC6-1BD1-41AB-8A3A-FC6AE4DA0A9B}" presName="sibTrans" presStyleCnt="0"/>
      <dgm:spPr/>
    </dgm:pt>
    <dgm:pt modelId="{CCA372AF-D3C6-4856-9206-874CECD46B96}" type="pres">
      <dgm:prSet presAssocID="{B3FBD299-6681-4788-B5D8-57E3A322EE8C}" presName="compositeNode" presStyleCnt="0">
        <dgm:presLayoutVars>
          <dgm:bulletEnabled val="1"/>
        </dgm:presLayoutVars>
      </dgm:prSet>
      <dgm:spPr/>
    </dgm:pt>
    <dgm:pt modelId="{897F7017-2166-4735-B014-6C84C8698EFD}" type="pres">
      <dgm:prSet presAssocID="{B3FBD299-6681-4788-B5D8-57E3A322EE8C}" presName="bgRect" presStyleLbl="bgAccFollowNode1" presStyleIdx="2" presStyleCnt="6" custScaleY="186515"/>
      <dgm:spPr/>
    </dgm:pt>
    <dgm:pt modelId="{D23BA260-FB7F-4A3A-BBE6-C4EE196B485C}" type="pres">
      <dgm:prSet presAssocID="{034BD082-E3E4-4C64-9972-DE43CDE091B8}" presName="sibTransNodeCircle" presStyleLbl="alignNode1" presStyleIdx="4" presStyleCnt="12" custLinFactNeighborX="-2317" custLinFactNeighborY="-55345">
        <dgm:presLayoutVars>
          <dgm:chMax val="0"/>
          <dgm:bulletEnabled/>
        </dgm:presLayoutVars>
      </dgm:prSet>
      <dgm:spPr/>
    </dgm:pt>
    <dgm:pt modelId="{1F3560C9-C8B7-459F-85F1-2B21A257DE03}" type="pres">
      <dgm:prSet presAssocID="{B3FBD299-6681-4788-B5D8-57E3A322EE8C}" presName="bottomLine" presStyleLbl="alignNode1" presStyleIdx="5" presStyleCnt="12" custScaleY="2000000" custLinFactY="-1369591667" custLinFactNeighborX="-1414" custLinFactNeighborY="-1369600000">
        <dgm:presLayoutVars/>
      </dgm:prSet>
      <dgm:spPr/>
    </dgm:pt>
    <dgm:pt modelId="{418DD6AB-9C45-4A55-9BF0-D9FD6BDBDAC2}" type="pres">
      <dgm:prSet presAssocID="{B3FBD299-6681-4788-B5D8-57E3A322EE8C}" presName="nodeText" presStyleLbl="bgAccFollowNode1" presStyleIdx="2" presStyleCnt="6">
        <dgm:presLayoutVars>
          <dgm:bulletEnabled val="1"/>
        </dgm:presLayoutVars>
      </dgm:prSet>
      <dgm:spPr/>
    </dgm:pt>
    <dgm:pt modelId="{2016D151-3CB9-450B-AD49-788CFA60EAA8}" type="pres">
      <dgm:prSet presAssocID="{034BD082-E3E4-4C64-9972-DE43CDE091B8}" presName="sibTrans" presStyleCnt="0"/>
      <dgm:spPr/>
    </dgm:pt>
    <dgm:pt modelId="{242A10E9-FC8D-44C6-931A-002CB82502A3}" type="pres">
      <dgm:prSet presAssocID="{2DB15EB4-07F4-43F9-BA67-2D09A94D22BF}" presName="compositeNode" presStyleCnt="0">
        <dgm:presLayoutVars>
          <dgm:bulletEnabled val="1"/>
        </dgm:presLayoutVars>
      </dgm:prSet>
      <dgm:spPr/>
    </dgm:pt>
    <dgm:pt modelId="{41BAB076-C55E-4607-B435-A9B0F5EE307C}" type="pres">
      <dgm:prSet presAssocID="{2DB15EB4-07F4-43F9-BA67-2D09A94D22BF}" presName="bgRect" presStyleLbl="bgAccFollowNode1" presStyleIdx="3" presStyleCnt="6" custScaleY="186515"/>
      <dgm:spPr/>
    </dgm:pt>
    <dgm:pt modelId="{E1E155A2-963E-4302-8BE7-F14F8088AB15}" type="pres">
      <dgm:prSet presAssocID="{014F88FD-70BC-48BB-A6EE-C20B86EC6432}" presName="sibTransNodeCircle" presStyleLbl="alignNode1" presStyleIdx="6" presStyleCnt="12" custLinFactNeighborX="-4590" custLinFactNeighborY="-55345">
        <dgm:presLayoutVars>
          <dgm:chMax val="0"/>
          <dgm:bulletEnabled/>
        </dgm:presLayoutVars>
      </dgm:prSet>
      <dgm:spPr/>
    </dgm:pt>
    <dgm:pt modelId="{96B36643-1D9C-43F0-AEC3-3307DCADB5A7}" type="pres">
      <dgm:prSet presAssocID="{2DB15EB4-07F4-43F9-BA67-2D09A94D22BF}" presName="bottomLine" presStyleLbl="alignNode1" presStyleIdx="7" presStyleCnt="12" custLinFactY="-1370041667" custLinFactNeighborX="-3914" custLinFactNeighborY="-1370100000">
        <dgm:presLayoutVars/>
      </dgm:prSet>
      <dgm:spPr/>
    </dgm:pt>
    <dgm:pt modelId="{2C473F60-E4E4-479E-B1AB-3F8BED054B9B}" type="pres">
      <dgm:prSet presAssocID="{2DB15EB4-07F4-43F9-BA67-2D09A94D22BF}" presName="nodeText" presStyleLbl="bgAccFollowNode1" presStyleIdx="3" presStyleCnt="6">
        <dgm:presLayoutVars>
          <dgm:bulletEnabled val="1"/>
        </dgm:presLayoutVars>
      </dgm:prSet>
      <dgm:spPr/>
    </dgm:pt>
    <dgm:pt modelId="{33742ABC-EABA-4DBA-85E4-757F958294E4}" type="pres">
      <dgm:prSet presAssocID="{014F88FD-70BC-48BB-A6EE-C20B86EC6432}" presName="sibTrans" presStyleCnt="0"/>
      <dgm:spPr/>
    </dgm:pt>
    <dgm:pt modelId="{61812DBE-F7E1-4F31-ADB1-24EA41355361}" type="pres">
      <dgm:prSet presAssocID="{7C90A857-DD12-47B3-A64A-A27758C26494}" presName="compositeNode" presStyleCnt="0">
        <dgm:presLayoutVars>
          <dgm:bulletEnabled val="1"/>
        </dgm:presLayoutVars>
      </dgm:prSet>
      <dgm:spPr/>
    </dgm:pt>
    <dgm:pt modelId="{EBB61DC7-7216-4493-AC8C-F561E104F81D}" type="pres">
      <dgm:prSet presAssocID="{7C90A857-DD12-47B3-A64A-A27758C26494}" presName="bgRect" presStyleLbl="bgAccFollowNode1" presStyleIdx="4" presStyleCnt="6" custScaleY="186515"/>
      <dgm:spPr/>
    </dgm:pt>
    <dgm:pt modelId="{1E6C8F81-097B-48F9-8E8A-D17D46CB70BF}" type="pres">
      <dgm:prSet presAssocID="{D8343F00-F0C2-4D81-AB59-8DA92EFBA792}" presName="sibTransNodeCircle" presStyleLbl="alignNode1" presStyleIdx="8" presStyleCnt="12" custLinFactNeighborX="-6862" custLinFactNeighborY="-55345">
        <dgm:presLayoutVars>
          <dgm:chMax val="0"/>
          <dgm:bulletEnabled/>
        </dgm:presLayoutVars>
      </dgm:prSet>
      <dgm:spPr/>
    </dgm:pt>
    <dgm:pt modelId="{35C6A000-4C68-45E0-A4A8-51DE5DAFD1EC}" type="pres">
      <dgm:prSet presAssocID="{7C90A857-DD12-47B3-A64A-A27758C26494}" presName="bottomLine" presStyleLbl="alignNode1" presStyleIdx="9" presStyleCnt="12" custLinFactY="-1370041667" custLinFactNeighborX="460" custLinFactNeighborY="-1370100000">
        <dgm:presLayoutVars/>
      </dgm:prSet>
      <dgm:spPr/>
    </dgm:pt>
    <dgm:pt modelId="{755965A1-9A3F-45B1-BB06-6D43EC26480B}" type="pres">
      <dgm:prSet presAssocID="{7C90A857-DD12-47B3-A64A-A27758C26494}" presName="nodeText" presStyleLbl="bgAccFollowNode1" presStyleIdx="4" presStyleCnt="6">
        <dgm:presLayoutVars>
          <dgm:bulletEnabled val="1"/>
        </dgm:presLayoutVars>
      </dgm:prSet>
      <dgm:spPr/>
    </dgm:pt>
    <dgm:pt modelId="{00159CC3-705C-4DE8-8273-61EAE9336194}" type="pres">
      <dgm:prSet presAssocID="{D8343F00-F0C2-4D81-AB59-8DA92EFBA792}" presName="sibTrans" presStyleCnt="0"/>
      <dgm:spPr/>
    </dgm:pt>
    <dgm:pt modelId="{991854D2-8D8D-4307-B5EA-990D94FA7BE1}" type="pres">
      <dgm:prSet presAssocID="{E4B7649D-20CB-4170-B84B-65A8CECAD165}" presName="compositeNode" presStyleCnt="0">
        <dgm:presLayoutVars>
          <dgm:bulletEnabled val="1"/>
        </dgm:presLayoutVars>
      </dgm:prSet>
      <dgm:spPr/>
    </dgm:pt>
    <dgm:pt modelId="{552A05A6-3984-4F74-8AF4-5DC9FFC090AF}" type="pres">
      <dgm:prSet presAssocID="{E4B7649D-20CB-4170-B84B-65A8CECAD165}" presName="bgRect" presStyleLbl="bgAccFollowNode1" presStyleIdx="5" presStyleCnt="6" custScaleY="186515"/>
      <dgm:spPr/>
    </dgm:pt>
    <dgm:pt modelId="{4DDAE4C3-F176-4FCB-9C51-D9B41EB38E7D}" type="pres">
      <dgm:prSet presAssocID="{18C4E777-DC43-4182-9393-8120FB402814}" presName="sibTransNodeCircle" presStyleLbl="alignNode1" presStyleIdx="10" presStyleCnt="12" custLinFactNeighborX="6137" custLinFactNeighborY="-55345">
        <dgm:presLayoutVars>
          <dgm:chMax val="0"/>
          <dgm:bulletEnabled/>
        </dgm:presLayoutVars>
      </dgm:prSet>
      <dgm:spPr/>
    </dgm:pt>
    <dgm:pt modelId="{ABD2834E-3F2E-43DA-B0E8-EDBA60593BC1}" type="pres">
      <dgm:prSet presAssocID="{E4B7649D-20CB-4170-B84B-65A8CECAD165}" presName="bottomLine" presStyleLbl="alignNode1" presStyleIdx="11" presStyleCnt="12" custLinFactY="-1370041667" custLinFactNeighborX="-495" custLinFactNeighborY="-1370100000">
        <dgm:presLayoutVars/>
      </dgm:prSet>
      <dgm:spPr/>
    </dgm:pt>
    <dgm:pt modelId="{7BAB7D2D-7C04-43BD-896A-E14B12C5BE9E}" type="pres">
      <dgm:prSet presAssocID="{E4B7649D-20CB-4170-B84B-65A8CECAD165}" presName="nodeText" presStyleLbl="bgAccFollowNode1" presStyleIdx="5" presStyleCnt="6">
        <dgm:presLayoutVars>
          <dgm:bulletEnabled val="1"/>
        </dgm:presLayoutVars>
      </dgm:prSet>
      <dgm:spPr/>
    </dgm:pt>
  </dgm:ptLst>
  <dgm:cxnLst>
    <dgm:cxn modelId="{BDB58A0B-F1C4-45FB-8524-43FF48E59058}" type="presOf" srcId="{BC19ADC6-1BD1-41AB-8A3A-FC6AE4DA0A9B}" destId="{435D795B-2569-4EDE-B06D-E01FFB4F20C9}" srcOrd="0" destOrd="0" presId="urn:microsoft.com/office/officeart/2016/7/layout/BasicLinearProcessNumbered"/>
    <dgm:cxn modelId="{725A140F-D5DF-44FC-A10B-3A6EBE41DCAB}" type="presOf" srcId="{034BD082-E3E4-4C64-9972-DE43CDE091B8}" destId="{D23BA260-FB7F-4A3A-BBE6-C4EE196B485C}" srcOrd="0" destOrd="0" presId="urn:microsoft.com/office/officeart/2016/7/layout/BasicLinearProcessNumbered"/>
    <dgm:cxn modelId="{52E94D15-D15C-4730-8E37-95CA5ADB0BEB}" type="presOf" srcId="{014F88FD-70BC-48BB-A6EE-C20B86EC6432}" destId="{E1E155A2-963E-4302-8BE7-F14F8088AB15}" srcOrd="0" destOrd="0" presId="urn:microsoft.com/office/officeart/2016/7/layout/BasicLinearProcessNumbered"/>
    <dgm:cxn modelId="{2EBD4322-F187-4AD7-B49D-511654E4D50B}" type="presOf" srcId="{04BBDA23-E28F-48C5-943F-C75A90658B6D}" destId="{409ABE1A-34F9-4AE3-8E63-57E4BBEFAAED}" srcOrd="0" destOrd="0" presId="urn:microsoft.com/office/officeart/2016/7/layout/BasicLinearProcessNumbered"/>
    <dgm:cxn modelId="{C05D6325-C9D6-46CD-86C1-EAEE49A41A7F}" type="presOf" srcId="{EE4B2463-7384-4744-965A-CB27743FFB77}" destId="{24F26630-2827-4C0A-A04D-503424FAF660}" srcOrd="0" destOrd="0" presId="urn:microsoft.com/office/officeart/2016/7/layout/BasicLinearProcessNumbered"/>
    <dgm:cxn modelId="{EDA90327-73D9-4417-9856-C2F07FA4D620}" srcId="{04BBDA23-E28F-48C5-943F-C75A90658B6D}" destId="{2DB15EB4-07F4-43F9-BA67-2D09A94D22BF}" srcOrd="3" destOrd="0" parTransId="{DD268559-BDC4-4225-895E-1B7ECABE19FE}" sibTransId="{014F88FD-70BC-48BB-A6EE-C20B86EC6432}"/>
    <dgm:cxn modelId="{5D43EC36-D1DD-4CEC-86B3-530B23757754}" type="presOf" srcId="{2DB15EB4-07F4-43F9-BA67-2D09A94D22BF}" destId="{41BAB076-C55E-4607-B435-A9B0F5EE307C}" srcOrd="0" destOrd="0" presId="urn:microsoft.com/office/officeart/2016/7/layout/BasicLinearProcessNumbered"/>
    <dgm:cxn modelId="{60418437-9629-40FF-B60A-2AC692A39A0D}" srcId="{04BBDA23-E28F-48C5-943F-C75A90658B6D}" destId="{DD5081CD-8594-409C-9417-5E3858A62176}" srcOrd="1" destOrd="0" parTransId="{7C78E6B3-F5DA-49E0-BC74-503B58204EF4}" sibTransId="{BC19ADC6-1BD1-41AB-8A3A-FC6AE4DA0A9B}"/>
    <dgm:cxn modelId="{BE061340-40D8-41F3-9083-6061D42A45FF}" type="presOf" srcId="{C743ED09-2A13-4E57-BD16-1EB44E09F23F}" destId="{075E834C-1437-4605-A272-474FCFAF3281}" srcOrd="1" destOrd="0" presId="urn:microsoft.com/office/officeart/2016/7/layout/BasicLinearProcessNumbered"/>
    <dgm:cxn modelId="{F9F2BA5C-D5AA-4B9F-8DD0-4D72BC264C07}" type="presOf" srcId="{7C90A857-DD12-47B3-A64A-A27758C26494}" destId="{755965A1-9A3F-45B1-BB06-6D43EC26480B}" srcOrd="1" destOrd="0" presId="urn:microsoft.com/office/officeart/2016/7/layout/BasicLinearProcessNumbered"/>
    <dgm:cxn modelId="{81A2775D-1BB7-4C19-B54F-5A4121F1E842}" type="presOf" srcId="{C743ED09-2A13-4E57-BD16-1EB44E09F23F}" destId="{7C3FEBA1-819B-4D4E-BBDA-31F2DE8F64DB}" srcOrd="0" destOrd="0" presId="urn:microsoft.com/office/officeart/2016/7/layout/BasicLinearProcessNumbered"/>
    <dgm:cxn modelId="{8178EF70-D24A-43F2-A9AE-A0B8874EDCE2}" type="presOf" srcId="{B3FBD299-6681-4788-B5D8-57E3A322EE8C}" destId="{897F7017-2166-4735-B014-6C84C8698EFD}" srcOrd="0" destOrd="0" presId="urn:microsoft.com/office/officeart/2016/7/layout/BasicLinearProcessNumbered"/>
    <dgm:cxn modelId="{B7D19F57-6570-4C95-AB94-40A30B42804D}" type="presOf" srcId="{2DB15EB4-07F4-43F9-BA67-2D09A94D22BF}" destId="{2C473F60-E4E4-479E-B1AB-3F8BED054B9B}" srcOrd="1" destOrd="0" presId="urn:microsoft.com/office/officeart/2016/7/layout/BasicLinearProcessNumbered"/>
    <dgm:cxn modelId="{AC58A281-E25B-4AF5-95EA-68802B68E943}" type="presOf" srcId="{DD5081CD-8594-409C-9417-5E3858A62176}" destId="{9DF06370-C606-435B-9EB9-92EBF9610C53}" srcOrd="1" destOrd="0" presId="urn:microsoft.com/office/officeart/2016/7/layout/BasicLinearProcessNumbered"/>
    <dgm:cxn modelId="{BA82498D-B1A2-4FC2-8B88-6B6F0373277A}" type="presOf" srcId="{E4B7649D-20CB-4170-B84B-65A8CECAD165}" destId="{7BAB7D2D-7C04-43BD-896A-E14B12C5BE9E}" srcOrd="1" destOrd="0" presId="urn:microsoft.com/office/officeart/2016/7/layout/BasicLinearProcessNumbered"/>
    <dgm:cxn modelId="{53E02E9A-3F45-4964-8D62-05E4F3C5A135}" srcId="{04BBDA23-E28F-48C5-943F-C75A90658B6D}" destId="{B3FBD299-6681-4788-B5D8-57E3A322EE8C}" srcOrd="2" destOrd="0" parTransId="{14E840BA-CD2C-4D7B-B951-1DC396D9251E}" sibTransId="{034BD082-E3E4-4C64-9972-DE43CDE091B8}"/>
    <dgm:cxn modelId="{60CCB7AA-D209-464A-9B38-D6AB10F108BE}" srcId="{04BBDA23-E28F-48C5-943F-C75A90658B6D}" destId="{E4B7649D-20CB-4170-B84B-65A8CECAD165}" srcOrd="5" destOrd="0" parTransId="{1CAC6DED-02F7-4F4C-8180-F8CDD4D5A72A}" sibTransId="{18C4E777-DC43-4182-9393-8120FB402814}"/>
    <dgm:cxn modelId="{EBE814C0-E25C-4D0D-A62A-7926DD58E6F6}" type="presOf" srcId="{D8343F00-F0C2-4D81-AB59-8DA92EFBA792}" destId="{1E6C8F81-097B-48F9-8E8A-D17D46CB70BF}" srcOrd="0" destOrd="0" presId="urn:microsoft.com/office/officeart/2016/7/layout/BasicLinearProcessNumbered"/>
    <dgm:cxn modelId="{8ADA12C5-1D67-4BED-AF52-B44577CD44C4}" type="presOf" srcId="{E4B7649D-20CB-4170-B84B-65A8CECAD165}" destId="{552A05A6-3984-4F74-8AF4-5DC9FFC090AF}" srcOrd="0" destOrd="0" presId="urn:microsoft.com/office/officeart/2016/7/layout/BasicLinearProcessNumbered"/>
    <dgm:cxn modelId="{F328ECD6-681B-45E5-BB5E-D5027AA97377}" type="presOf" srcId="{DD5081CD-8594-409C-9417-5E3858A62176}" destId="{E01BCC38-A4BC-43F2-A5F4-6CE84BC66A29}" srcOrd="0" destOrd="0" presId="urn:microsoft.com/office/officeart/2016/7/layout/BasicLinearProcessNumbered"/>
    <dgm:cxn modelId="{856406E1-0D8F-4E3B-9D8C-1628BEBA51C7}" srcId="{04BBDA23-E28F-48C5-943F-C75A90658B6D}" destId="{C743ED09-2A13-4E57-BD16-1EB44E09F23F}" srcOrd="0" destOrd="0" parTransId="{47FB31B6-9A98-42C8-A3C1-26F48D6A0337}" sibTransId="{EE4B2463-7384-4744-965A-CB27743FFB77}"/>
    <dgm:cxn modelId="{C12269EB-B093-49D0-AA97-F13B2F1B0F61}" type="presOf" srcId="{B3FBD299-6681-4788-B5D8-57E3A322EE8C}" destId="{418DD6AB-9C45-4A55-9BF0-D9FD6BDBDAC2}" srcOrd="1" destOrd="0" presId="urn:microsoft.com/office/officeart/2016/7/layout/BasicLinearProcessNumbered"/>
    <dgm:cxn modelId="{5C9D02EF-EC55-4A23-B77A-02A8B255B224}" type="presOf" srcId="{18C4E777-DC43-4182-9393-8120FB402814}" destId="{4DDAE4C3-F176-4FCB-9C51-D9B41EB38E7D}" srcOrd="0" destOrd="0" presId="urn:microsoft.com/office/officeart/2016/7/layout/BasicLinearProcessNumbered"/>
    <dgm:cxn modelId="{43DA95F6-4F18-4607-A9E4-76140D8E3608}" srcId="{04BBDA23-E28F-48C5-943F-C75A90658B6D}" destId="{7C90A857-DD12-47B3-A64A-A27758C26494}" srcOrd="4" destOrd="0" parTransId="{52F75602-9706-4210-A28C-5DA7C35227C2}" sibTransId="{D8343F00-F0C2-4D81-AB59-8DA92EFBA792}"/>
    <dgm:cxn modelId="{80B9BAF7-FA0E-47B0-80E9-DFC1804964AC}" type="presOf" srcId="{7C90A857-DD12-47B3-A64A-A27758C26494}" destId="{EBB61DC7-7216-4493-AC8C-F561E104F81D}" srcOrd="0" destOrd="0" presId="urn:microsoft.com/office/officeart/2016/7/layout/BasicLinearProcessNumbered"/>
    <dgm:cxn modelId="{06738D6F-98EB-4503-8A25-AE02AE84EC4B}" type="presParOf" srcId="{409ABE1A-34F9-4AE3-8E63-57E4BBEFAAED}" destId="{A545FFDD-1E9B-4C52-901F-F74A664CA3E1}" srcOrd="0" destOrd="0" presId="urn:microsoft.com/office/officeart/2016/7/layout/BasicLinearProcessNumbered"/>
    <dgm:cxn modelId="{FEB28E4F-AA95-49C1-9F7D-4FD0C7C92E27}" type="presParOf" srcId="{A545FFDD-1E9B-4C52-901F-F74A664CA3E1}" destId="{7C3FEBA1-819B-4D4E-BBDA-31F2DE8F64DB}" srcOrd="0" destOrd="0" presId="urn:microsoft.com/office/officeart/2016/7/layout/BasicLinearProcessNumbered"/>
    <dgm:cxn modelId="{C89F2B37-A2C2-4C63-AD02-460B54300504}" type="presParOf" srcId="{A545FFDD-1E9B-4C52-901F-F74A664CA3E1}" destId="{24F26630-2827-4C0A-A04D-503424FAF660}" srcOrd="1" destOrd="0" presId="urn:microsoft.com/office/officeart/2016/7/layout/BasicLinearProcessNumbered"/>
    <dgm:cxn modelId="{A45DC55F-7716-4AAC-92AF-D657C8E23F15}" type="presParOf" srcId="{A545FFDD-1E9B-4C52-901F-F74A664CA3E1}" destId="{5438071F-2AC4-4E12-A794-C37DEA446C79}" srcOrd="2" destOrd="0" presId="urn:microsoft.com/office/officeart/2016/7/layout/BasicLinearProcessNumbered"/>
    <dgm:cxn modelId="{87595058-FC32-45B1-B5FA-C9FAAD490550}" type="presParOf" srcId="{A545FFDD-1E9B-4C52-901F-F74A664CA3E1}" destId="{075E834C-1437-4605-A272-474FCFAF3281}" srcOrd="3" destOrd="0" presId="urn:microsoft.com/office/officeart/2016/7/layout/BasicLinearProcessNumbered"/>
    <dgm:cxn modelId="{720401F1-DA3E-402C-B71B-9A8BAD0928FB}" type="presParOf" srcId="{409ABE1A-34F9-4AE3-8E63-57E4BBEFAAED}" destId="{9B527383-C40E-46D4-AACF-32EB33C0BF8B}" srcOrd="1" destOrd="0" presId="urn:microsoft.com/office/officeart/2016/7/layout/BasicLinearProcessNumbered"/>
    <dgm:cxn modelId="{3ABB3CA8-89C7-4D31-AF71-E96F4883523B}" type="presParOf" srcId="{409ABE1A-34F9-4AE3-8E63-57E4BBEFAAED}" destId="{D2441D44-172F-4B9D-9BD0-A579DE11A381}" srcOrd="2" destOrd="0" presId="urn:microsoft.com/office/officeart/2016/7/layout/BasicLinearProcessNumbered"/>
    <dgm:cxn modelId="{FBC951F3-0DBF-44B2-A196-D34ECFB7E6AD}" type="presParOf" srcId="{D2441D44-172F-4B9D-9BD0-A579DE11A381}" destId="{E01BCC38-A4BC-43F2-A5F4-6CE84BC66A29}" srcOrd="0" destOrd="0" presId="urn:microsoft.com/office/officeart/2016/7/layout/BasicLinearProcessNumbered"/>
    <dgm:cxn modelId="{280E416C-78A3-4D3A-BFB9-D95A8E9218D0}" type="presParOf" srcId="{D2441D44-172F-4B9D-9BD0-A579DE11A381}" destId="{435D795B-2569-4EDE-B06D-E01FFB4F20C9}" srcOrd="1" destOrd="0" presId="urn:microsoft.com/office/officeart/2016/7/layout/BasicLinearProcessNumbered"/>
    <dgm:cxn modelId="{CE018FFA-7978-47A2-89C1-5050F4E0F791}" type="presParOf" srcId="{D2441D44-172F-4B9D-9BD0-A579DE11A381}" destId="{6527FB3A-29DE-460F-8C2C-7A903D953A9D}" srcOrd="2" destOrd="0" presId="urn:microsoft.com/office/officeart/2016/7/layout/BasicLinearProcessNumbered"/>
    <dgm:cxn modelId="{ACE1C091-3FDE-4132-9B56-7A359B950856}" type="presParOf" srcId="{D2441D44-172F-4B9D-9BD0-A579DE11A381}" destId="{9DF06370-C606-435B-9EB9-92EBF9610C53}" srcOrd="3" destOrd="0" presId="urn:microsoft.com/office/officeart/2016/7/layout/BasicLinearProcessNumbered"/>
    <dgm:cxn modelId="{E3B52D1A-BC42-4747-9480-12BD0489A29A}" type="presParOf" srcId="{409ABE1A-34F9-4AE3-8E63-57E4BBEFAAED}" destId="{99B0B3AE-C668-450E-88D9-546EE9D749FD}" srcOrd="3" destOrd="0" presId="urn:microsoft.com/office/officeart/2016/7/layout/BasicLinearProcessNumbered"/>
    <dgm:cxn modelId="{7E39FA92-70D9-42EA-AB6D-FE4BECE053D7}" type="presParOf" srcId="{409ABE1A-34F9-4AE3-8E63-57E4BBEFAAED}" destId="{CCA372AF-D3C6-4856-9206-874CECD46B96}" srcOrd="4" destOrd="0" presId="urn:microsoft.com/office/officeart/2016/7/layout/BasicLinearProcessNumbered"/>
    <dgm:cxn modelId="{4483B4F4-9839-464D-8598-F2A1D7342AF2}" type="presParOf" srcId="{CCA372AF-D3C6-4856-9206-874CECD46B96}" destId="{897F7017-2166-4735-B014-6C84C8698EFD}" srcOrd="0" destOrd="0" presId="urn:microsoft.com/office/officeart/2016/7/layout/BasicLinearProcessNumbered"/>
    <dgm:cxn modelId="{236F5846-D4B3-4E4F-9FCF-D94B6F6330B2}" type="presParOf" srcId="{CCA372AF-D3C6-4856-9206-874CECD46B96}" destId="{D23BA260-FB7F-4A3A-BBE6-C4EE196B485C}" srcOrd="1" destOrd="0" presId="urn:microsoft.com/office/officeart/2016/7/layout/BasicLinearProcessNumbered"/>
    <dgm:cxn modelId="{0630E3D2-A748-49AF-953D-0EEAE28E2D32}" type="presParOf" srcId="{CCA372AF-D3C6-4856-9206-874CECD46B96}" destId="{1F3560C9-C8B7-459F-85F1-2B21A257DE03}" srcOrd="2" destOrd="0" presId="urn:microsoft.com/office/officeart/2016/7/layout/BasicLinearProcessNumbered"/>
    <dgm:cxn modelId="{C05C0BD8-A146-43A2-BDE2-4FE732689E18}" type="presParOf" srcId="{CCA372AF-D3C6-4856-9206-874CECD46B96}" destId="{418DD6AB-9C45-4A55-9BF0-D9FD6BDBDAC2}" srcOrd="3" destOrd="0" presId="urn:microsoft.com/office/officeart/2016/7/layout/BasicLinearProcessNumbered"/>
    <dgm:cxn modelId="{85F1D97E-5916-4AC7-8435-034FDCF04D96}" type="presParOf" srcId="{409ABE1A-34F9-4AE3-8E63-57E4BBEFAAED}" destId="{2016D151-3CB9-450B-AD49-788CFA60EAA8}" srcOrd="5" destOrd="0" presId="urn:microsoft.com/office/officeart/2016/7/layout/BasicLinearProcessNumbered"/>
    <dgm:cxn modelId="{AF236E7B-FCA0-45AE-A2FC-A3A120A8FB64}" type="presParOf" srcId="{409ABE1A-34F9-4AE3-8E63-57E4BBEFAAED}" destId="{242A10E9-FC8D-44C6-931A-002CB82502A3}" srcOrd="6" destOrd="0" presId="urn:microsoft.com/office/officeart/2016/7/layout/BasicLinearProcessNumbered"/>
    <dgm:cxn modelId="{3C7F8A5D-E756-4F53-8BC3-E0F5CB4296C4}" type="presParOf" srcId="{242A10E9-FC8D-44C6-931A-002CB82502A3}" destId="{41BAB076-C55E-4607-B435-A9B0F5EE307C}" srcOrd="0" destOrd="0" presId="urn:microsoft.com/office/officeart/2016/7/layout/BasicLinearProcessNumbered"/>
    <dgm:cxn modelId="{4C406286-CDBD-4C07-B843-B02665DE8F06}" type="presParOf" srcId="{242A10E9-FC8D-44C6-931A-002CB82502A3}" destId="{E1E155A2-963E-4302-8BE7-F14F8088AB15}" srcOrd="1" destOrd="0" presId="urn:microsoft.com/office/officeart/2016/7/layout/BasicLinearProcessNumbered"/>
    <dgm:cxn modelId="{A6BAF6B8-7803-4ED8-9E5C-81409D0432DA}" type="presParOf" srcId="{242A10E9-FC8D-44C6-931A-002CB82502A3}" destId="{96B36643-1D9C-43F0-AEC3-3307DCADB5A7}" srcOrd="2" destOrd="0" presId="urn:microsoft.com/office/officeart/2016/7/layout/BasicLinearProcessNumbered"/>
    <dgm:cxn modelId="{C8159875-1D98-4FDB-9620-3EF86C09ECE4}" type="presParOf" srcId="{242A10E9-FC8D-44C6-931A-002CB82502A3}" destId="{2C473F60-E4E4-479E-B1AB-3F8BED054B9B}" srcOrd="3" destOrd="0" presId="urn:microsoft.com/office/officeart/2016/7/layout/BasicLinearProcessNumbered"/>
    <dgm:cxn modelId="{66D55C1A-91B0-4121-B227-AAB6CC52B76D}" type="presParOf" srcId="{409ABE1A-34F9-4AE3-8E63-57E4BBEFAAED}" destId="{33742ABC-EABA-4DBA-85E4-757F958294E4}" srcOrd="7" destOrd="0" presId="urn:microsoft.com/office/officeart/2016/7/layout/BasicLinearProcessNumbered"/>
    <dgm:cxn modelId="{3F68093F-94B8-4AED-8294-B5865F36A7B5}" type="presParOf" srcId="{409ABE1A-34F9-4AE3-8E63-57E4BBEFAAED}" destId="{61812DBE-F7E1-4F31-ADB1-24EA41355361}" srcOrd="8" destOrd="0" presId="urn:microsoft.com/office/officeart/2016/7/layout/BasicLinearProcessNumbered"/>
    <dgm:cxn modelId="{FF679D27-1803-4D7D-8BA4-4773129C41B3}" type="presParOf" srcId="{61812DBE-F7E1-4F31-ADB1-24EA41355361}" destId="{EBB61DC7-7216-4493-AC8C-F561E104F81D}" srcOrd="0" destOrd="0" presId="urn:microsoft.com/office/officeart/2016/7/layout/BasicLinearProcessNumbered"/>
    <dgm:cxn modelId="{D5E395D8-D4A8-4014-BC25-4F1340BE7C9E}" type="presParOf" srcId="{61812DBE-F7E1-4F31-ADB1-24EA41355361}" destId="{1E6C8F81-097B-48F9-8E8A-D17D46CB70BF}" srcOrd="1" destOrd="0" presId="urn:microsoft.com/office/officeart/2016/7/layout/BasicLinearProcessNumbered"/>
    <dgm:cxn modelId="{8659DA21-9264-43CD-8BF9-EE6671FAC13C}" type="presParOf" srcId="{61812DBE-F7E1-4F31-ADB1-24EA41355361}" destId="{35C6A000-4C68-45E0-A4A8-51DE5DAFD1EC}" srcOrd="2" destOrd="0" presId="urn:microsoft.com/office/officeart/2016/7/layout/BasicLinearProcessNumbered"/>
    <dgm:cxn modelId="{B0897C5D-AFFF-4D2D-899A-944212FDA271}" type="presParOf" srcId="{61812DBE-F7E1-4F31-ADB1-24EA41355361}" destId="{755965A1-9A3F-45B1-BB06-6D43EC26480B}" srcOrd="3" destOrd="0" presId="urn:microsoft.com/office/officeart/2016/7/layout/BasicLinearProcessNumbered"/>
    <dgm:cxn modelId="{11AD1524-D090-4EAF-8FF2-D93D7182DBCF}" type="presParOf" srcId="{409ABE1A-34F9-4AE3-8E63-57E4BBEFAAED}" destId="{00159CC3-705C-4DE8-8273-61EAE9336194}" srcOrd="9" destOrd="0" presId="urn:microsoft.com/office/officeart/2016/7/layout/BasicLinearProcessNumbered"/>
    <dgm:cxn modelId="{05CAD421-10C5-4AEF-A794-BCCB268AC968}" type="presParOf" srcId="{409ABE1A-34F9-4AE3-8E63-57E4BBEFAAED}" destId="{991854D2-8D8D-4307-B5EA-990D94FA7BE1}" srcOrd="10" destOrd="0" presId="urn:microsoft.com/office/officeart/2016/7/layout/BasicLinearProcessNumbered"/>
    <dgm:cxn modelId="{2E4EE383-3176-4C29-BA5A-4F1AADF723B3}" type="presParOf" srcId="{991854D2-8D8D-4307-B5EA-990D94FA7BE1}" destId="{552A05A6-3984-4F74-8AF4-5DC9FFC090AF}" srcOrd="0" destOrd="0" presId="urn:microsoft.com/office/officeart/2016/7/layout/BasicLinearProcessNumbered"/>
    <dgm:cxn modelId="{D53B134C-E5C4-44B0-AAB4-E53A0C21A004}" type="presParOf" srcId="{991854D2-8D8D-4307-B5EA-990D94FA7BE1}" destId="{4DDAE4C3-F176-4FCB-9C51-D9B41EB38E7D}" srcOrd="1" destOrd="0" presId="urn:microsoft.com/office/officeart/2016/7/layout/BasicLinearProcessNumbered"/>
    <dgm:cxn modelId="{B66AD9BA-4B36-41E0-AB50-C5DF18E90B42}" type="presParOf" srcId="{991854D2-8D8D-4307-B5EA-990D94FA7BE1}" destId="{ABD2834E-3F2E-43DA-B0E8-EDBA60593BC1}" srcOrd="2" destOrd="0" presId="urn:microsoft.com/office/officeart/2016/7/layout/BasicLinearProcessNumbered"/>
    <dgm:cxn modelId="{21904798-6BF3-4074-BD00-CF03F53B779A}" type="presParOf" srcId="{991854D2-8D8D-4307-B5EA-990D94FA7BE1}" destId="{7BAB7D2D-7C04-43BD-896A-E14B12C5BE9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3FD4F-D173-4523-98B5-35999F4BBEB2}">
      <dsp:nvSpPr>
        <dsp:cNvPr id="0" name=""/>
        <dsp:cNvSpPr/>
      </dsp:nvSpPr>
      <dsp:spPr>
        <a:xfrm>
          <a:off x="1338549" y="1994"/>
          <a:ext cx="5354198" cy="577586"/>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886" tIns="146707" rIns="103886" bIns="146707" numCol="1" spcCol="1270" anchor="ctr" anchorCtr="0">
          <a:noAutofit/>
        </a:bodyPr>
        <a:lstStyle/>
        <a:p>
          <a:pPr marL="0" lvl="0" indent="0" algn="l" defTabSz="711200">
            <a:lnSpc>
              <a:spcPct val="90000"/>
            </a:lnSpc>
            <a:spcBef>
              <a:spcPct val="0"/>
            </a:spcBef>
            <a:spcAft>
              <a:spcPct val="35000"/>
            </a:spcAft>
            <a:buNone/>
          </a:pPr>
          <a:r>
            <a:rPr lang="en-US" sz="1600" kern="1200" dirty="0"/>
            <a:t>Review the requirements &amp; goals for the exercise</a:t>
          </a:r>
        </a:p>
      </dsp:txBody>
      <dsp:txXfrm>
        <a:off x="1338549" y="1994"/>
        <a:ext cx="5354198" cy="577586"/>
      </dsp:txXfrm>
    </dsp:sp>
    <dsp:sp modelId="{D92FCA87-A4BF-4A15-ABA6-0A8F5FB707A1}">
      <dsp:nvSpPr>
        <dsp:cNvPr id="0" name=""/>
        <dsp:cNvSpPr/>
      </dsp:nvSpPr>
      <dsp:spPr>
        <a:xfrm>
          <a:off x="0" y="1994"/>
          <a:ext cx="1338549" cy="577586"/>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0832" tIns="57053" rIns="70832" bIns="57053" numCol="1" spcCol="1270" anchor="ctr" anchorCtr="0">
          <a:noAutofit/>
        </a:bodyPr>
        <a:lstStyle/>
        <a:p>
          <a:pPr marL="0" lvl="0" indent="0" algn="ctr" defTabSz="889000">
            <a:lnSpc>
              <a:spcPct val="90000"/>
            </a:lnSpc>
            <a:spcBef>
              <a:spcPct val="0"/>
            </a:spcBef>
            <a:spcAft>
              <a:spcPct val="35000"/>
            </a:spcAft>
            <a:buNone/>
          </a:pPr>
          <a:r>
            <a:rPr lang="en-US" sz="2000" kern="1200"/>
            <a:t>Review</a:t>
          </a:r>
        </a:p>
      </dsp:txBody>
      <dsp:txXfrm>
        <a:off x="0" y="1994"/>
        <a:ext cx="1338549" cy="577586"/>
      </dsp:txXfrm>
    </dsp:sp>
    <dsp:sp modelId="{CAA617BE-C0FD-412D-A313-564D1507D655}">
      <dsp:nvSpPr>
        <dsp:cNvPr id="0" name=""/>
        <dsp:cNvSpPr/>
      </dsp:nvSpPr>
      <dsp:spPr>
        <a:xfrm>
          <a:off x="1338549" y="614235"/>
          <a:ext cx="5354198" cy="577586"/>
        </a:xfrm>
        <a:prstGeom prst="rect">
          <a:avLst/>
        </a:prstGeom>
        <a:solidFill>
          <a:schemeClr val="accent5">
            <a:tint val="40000"/>
            <a:alpha val="90000"/>
            <a:hueOff val="-22646"/>
            <a:satOff val="-333"/>
            <a:lumOff val="476"/>
            <a:alphaOff val="0"/>
          </a:schemeClr>
        </a:solidFill>
        <a:ln w="6350" cap="flat" cmpd="sng" algn="ctr">
          <a:solidFill>
            <a:schemeClr val="accent5">
              <a:tint val="40000"/>
              <a:alpha val="90000"/>
              <a:hueOff val="-22646"/>
              <a:satOff val="-333"/>
              <a:lumOff val="47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886" tIns="146707" rIns="103886" bIns="146707" numCol="1" spcCol="1270" anchor="ctr" anchorCtr="0">
          <a:noAutofit/>
        </a:bodyPr>
        <a:lstStyle/>
        <a:p>
          <a:pPr marL="0" lvl="0" indent="0" algn="l" defTabSz="711200">
            <a:lnSpc>
              <a:spcPct val="90000"/>
            </a:lnSpc>
            <a:spcBef>
              <a:spcPct val="0"/>
            </a:spcBef>
            <a:spcAft>
              <a:spcPct val="35000"/>
            </a:spcAft>
            <a:buNone/>
          </a:pPr>
          <a:r>
            <a:rPr lang="en-US" sz="1600" kern="1200"/>
            <a:t>Identify how we are going to work around the differences</a:t>
          </a:r>
        </a:p>
      </dsp:txBody>
      <dsp:txXfrm>
        <a:off x="1338549" y="614235"/>
        <a:ext cx="5354198" cy="577586"/>
      </dsp:txXfrm>
    </dsp:sp>
    <dsp:sp modelId="{2AE75BEA-5933-4E1B-AC06-9E51B9CA774D}">
      <dsp:nvSpPr>
        <dsp:cNvPr id="0" name=""/>
        <dsp:cNvSpPr/>
      </dsp:nvSpPr>
      <dsp:spPr>
        <a:xfrm>
          <a:off x="0" y="614235"/>
          <a:ext cx="1338549" cy="577586"/>
        </a:xfrm>
        <a:prstGeom prst="rect">
          <a:avLst/>
        </a:prstGeom>
        <a:gradFill rotWithShape="0">
          <a:gsLst>
            <a:gs pos="0">
              <a:schemeClr val="accent5">
                <a:hueOff val="-39979"/>
                <a:satOff val="-1483"/>
                <a:lumOff val="2353"/>
                <a:alphaOff val="0"/>
                <a:tint val="97000"/>
                <a:satMod val="100000"/>
                <a:lumMod val="102000"/>
              </a:schemeClr>
            </a:gs>
            <a:gs pos="50000">
              <a:schemeClr val="accent5">
                <a:hueOff val="-39979"/>
                <a:satOff val="-1483"/>
                <a:lumOff val="2353"/>
                <a:alphaOff val="0"/>
                <a:shade val="100000"/>
                <a:satMod val="103000"/>
                <a:lumMod val="100000"/>
              </a:schemeClr>
            </a:gs>
            <a:gs pos="100000">
              <a:schemeClr val="accent5">
                <a:hueOff val="-39979"/>
                <a:satOff val="-1483"/>
                <a:lumOff val="2353"/>
                <a:alphaOff val="0"/>
                <a:shade val="93000"/>
                <a:satMod val="110000"/>
                <a:lumMod val="99000"/>
              </a:schemeClr>
            </a:gs>
          </a:gsLst>
          <a:lin ang="5400000" scaled="0"/>
        </a:gradFill>
        <a:ln w="6350" cap="flat" cmpd="sng" algn="ctr">
          <a:solidFill>
            <a:schemeClr val="accent5">
              <a:hueOff val="-39979"/>
              <a:satOff val="-1483"/>
              <a:lumOff val="2353"/>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0832" tIns="57053" rIns="70832" bIns="57053" numCol="1" spcCol="1270" anchor="ctr" anchorCtr="0">
          <a:noAutofit/>
        </a:bodyPr>
        <a:lstStyle/>
        <a:p>
          <a:pPr marL="0" lvl="0" indent="0" algn="ctr" defTabSz="889000">
            <a:lnSpc>
              <a:spcPct val="90000"/>
            </a:lnSpc>
            <a:spcBef>
              <a:spcPct val="0"/>
            </a:spcBef>
            <a:spcAft>
              <a:spcPct val="35000"/>
            </a:spcAft>
            <a:buNone/>
          </a:pPr>
          <a:r>
            <a:rPr lang="en-US" sz="2000" kern="1200"/>
            <a:t>Identify</a:t>
          </a:r>
        </a:p>
      </dsp:txBody>
      <dsp:txXfrm>
        <a:off x="0" y="614235"/>
        <a:ext cx="1338549" cy="577586"/>
      </dsp:txXfrm>
    </dsp:sp>
    <dsp:sp modelId="{69C74A4A-16D0-43F9-B97D-271FF0F51203}">
      <dsp:nvSpPr>
        <dsp:cNvPr id="0" name=""/>
        <dsp:cNvSpPr/>
      </dsp:nvSpPr>
      <dsp:spPr>
        <a:xfrm>
          <a:off x="1338549" y="1219199"/>
          <a:ext cx="5354198" cy="577586"/>
        </a:xfrm>
        <a:prstGeom prst="rect">
          <a:avLst/>
        </a:prstGeom>
        <a:solidFill>
          <a:schemeClr val="accent5">
            <a:tint val="40000"/>
            <a:alpha val="90000"/>
            <a:hueOff val="-45291"/>
            <a:satOff val="-665"/>
            <a:lumOff val="952"/>
            <a:alphaOff val="0"/>
          </a:schemeClr>
        </a:solidFill>
        <a:ln w="6350" cap="flat" cmpd="sng" algn="ctr">
          <a:solidFill>
            <a:schemeClr val="accent5">
              <a:tint val="40000"/>
              <a:alpha val="90000"/>
              <a:hueOff val="-45291"/>
              <a:satOff val="-665"/>
              <a:lumOff val="95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886" tIns="146707" rIns="103886" bIns="146707" numCol="1" spcCol="1270" anchor="ctr" anchorCtr="0">
          <a:noAutofit/>
        </a:bodyPr>
        <a:lstStyle/>
        <a:p>
          <a:pPr marL="0" lvl="0" indent="0" algn="l" defTabSz="711200">
            <a:lnSpc>
              <a:spcPct val="90000"/>
            </a:lnSpc>
            <a:spcBef>
              <a:spcPct val="0"/>
            </a:spcBef>
            <a:spcAft>
              <a:spcPct val="35000"/>
            </a:spcAft>
            <a:buNone/>
          </a:pPr>
          <a:r>
            <a:rPr lang="en-US" sz="1600" kern="1200" dirty="0"/>
            <a:t>Discuss the role of the Controller/Participants/</a:t>
          </a:r>
          <a:r>
            <a:rPr lang="en-US" sz="1600" kern="1200" dirty="0" err="1"/>
            <a:t>SIMCell</a:t>
          </a:r>
          <a:endParaRPr lang="en-US" sz="1600" kern="1200" dirty="0"/>
        </a:p>
      </dsp:txBody>
      <dsp:txXfrm>
        <a:off x="1338549" y="1219199"/>
        <a:ext cx="5354198" cy="577586"/>
      </dsp:txXfrm>
    </dsp:sp>
    <dsp:sp modelId="{50119CF9-AF31-4E8D-91AF-5ABED7B9B77C}">
      <dsp:nvSpPr>
        <dsp:cNvPr id="0" name=""/>
        <dsp:cNvSpPr/>
      </dsp:nvSpPr>
      <dsp:spPr>
        <a:xfrm>
          <a:off x="0" y="1226477"/>
          <a:ext cx="1338549" cy="577586"/>
        </a:xfrm>
        <a:prstGeom prst="rect">
          <a:avLst/>
        </a:prstGeom>
        <a:gradFill rotWithShape="0">
          <a:gsLst>
            <a:gs pos="0">
              <a:schemeClr val="accent5">
                <a:hueOff val="-79958"/>
                <a:satOff val="-2966"/>
                <a:lumOff val="4706"/>
                <a:alphaOff val="0"/>
                <a:tint val="97000"/>
                <a:satMod val="100000"/>
                <a:lumMod val="102000"/>
              </a:schemeClr>
            </a:gs>
            <a:gs pos="50000">
              <a:schemeClr val="accent5">
                <a:hueOff val="-79958"/>
                <a:satOff val="-2966"/>
                <a:lumOff val="4706"/>
                <a:alphaOff val="0"/>
                <a:shade val="100000"/>
                <a:satMod val="103000"/>
                <a:lumMod val="100000"/>
              </a:schemeClr>
            </a:gs>
            <a:gs pos="100000">
              <a:schemeClr val="accent5">
                <a:hueOff val="-79958"/>
                <a:satOff val="-2966"/>
                <a:lumOff val="4706"/>
                <a:alphaOff val="0"/>
                <a:shade val="93000"/>
                <a:satMod val="110000"/>
                <a:lumMod val="99000"/>
              </a:schemeClr>
            </a:gs>
          </a:gsLst>
          <a:lin ang="5400000" scaled="0"/>
        </a:gradFill>
        <a:ln w="6350" cap="flat" cmpd="sng" algn="ctr">
          <a:solidFill>
            <a:schemeClr val="accent5">
              <a:hueOff val="-79958"/>
              <a:satOff val="-2966"/>
              <a:lumOff val="4706"/>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0832" tIns="57053" rIns="70832" bIns="57053" numCol="1" spcCol="1270" anchor="ctr" anchorCtr="0">
          <a:noAutofit/>
        </a:bodyPr>
        <a:lstStyle/>
        <a:p>
          <a:pPr marL="0" lvl="0" indent="0" algn="ctr" defTabSz="889000">
            <a:lnSpc>
              <a:spcPct val="90000"/>
            </a:lnSpc>
            <a:spcBef>
              <a:spcPct val="0"/>
            </a:spcBef>
            <a:spcAft>
              <a:spcPct val="35000"/>
            </a:spcAft>
            <a:buNone/>
          </a:pPr>
          <a:r>
            <a:rPr lang="en-US" sz="2000" kern="1200" dirty="0"/>
            <a:t>Discuss</a:t>
          </a:r>
        </a:p>
      </dsp:txBody>
      <dsp:txXfrm>
        <a:off x="0" y="1226477"/>
        <a:ext cx="1338549" cy="577586"/>
      </dsp:txXfrm>
    </dsp:sp>
    <dsp:sp modelId="{6643F515-E03D-451C-B871-18647E02BC93}">
      <dsp:nvSpPr>
        <dsp:cNvPr id="0" name=""/>
        <dsp:cNvSpPr/>
      </dsp:nvSpPr>
      <dsp:spPr>
        <a:xfrm>
          <a:off x="1338549" y="1838718"/>
          <a:ext cx="5354198" cy="577586"/>
        </a:xfrm>
        <a:prstGeom prst="rect">
          <a:avLst/>
        </a:prstGeom>
        <a:solidFill>
          <a:schemeClr val="accent5">
            <a:tint val="40000"/>
            <a:alpha val="90000"/>
            <a:hueOff val="-67937"/>
            <a:satOff val="-998"/>
            <a:lumOff val="1428"/>
            <a:alphaOff val="0"/>
          </a:schemeClr>
        </a:solidFill>
        <a:ln w="6350" cap="flat" cmpd="sng" algn="ctr">
          <a:solidFill>
            <a:schemeClr val="accent5">
              <a:tint val="40000"/>
              <a:alpha val="90000"/>
              <a:hueOff val="-67937"/>
              <a:satOff val="-998"/>
              <a:lumOff val="14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886" tIns="146707" rIns="103886" bIns="146707" numCol="1" spcCol="1270" anchor="ctr" anchorCtr="0">
          <a:noAutofit/>
        </a:bodyPr>
        <a:lstStyle/>
        <a:p>
          <a:pPr marL="0" lvl="0" indent="0" algn="l" defTabSz="711200">
            <a:lnSpc>
              <a:spcPct val="90000"/>
            </a:lnSpc>
            <a:spcBef>
              <a:spcPct val="0"/>
            </a:spcBef>
            <a:spcAft>
              <a:spcPct val="35000"/>
            </a:spcAft>
            <a:buNone/>
          </a:pPr>
          <a:r>
            <a:rPr lang="en-US" sz="1600" kern="1200" dirty="0"/>
            <a:t>Explore the Situation Manual</a:t>
          </a:r>
        </a:p>
      </dsp:txBody>
      <dsp:txXfrm>
        <a:off x="1338549" y="1838718"/>
        <a:ext cx="5354198" cy="577586"/>
      </dsp:txXfrm>
    </dsp:sp>
    <dsp:sp modelId="{CBE062E2-7CFD-4C5D-BB5B-A1B8400CC8AB}">
      <dsp:nvSpPr>
        <dsp:cNvPr id="0" name=""/>
        <dsp:cNvSpPr/>
      </dsp:nvSpPr>
      <dsp:spPr>
        <a:xfrm>
          <a:off x="0" y="1838718"/>
          <a:ext cx="1338549" cy="577586"/>
        </a:xfrm>
        <a:prstGeom prst="rect">
          <a:avLst/>
        </a:prstGeom>
        <a:gradFill rotWithShape="0">
          <a:gsLst>
            <a:gs pos="0">
              <a:schemeClr val="accent5">
                <a:hueOff val="-119936"/>
                <a:satOff val="-4449"/>
                <a:lumOff val="7059"/>
                <a:alphaOff val="0"/>
                <a:tint val="97000"/>
                <a:satMod val="100000"/>
                <a:lumMod val="102000"/>
              </a:schemeClr>
            </a:gs>
            <a:gs pos="50000">
              <a:schemeClr val="accent5">
                <a:hueOff val="-119936"/>
                <a:satOff val="-4449"/>
                <a:lumOff val="7059"/>
                <a:alphaOff val="0"/>
                <a:shade val="100000"/>
                <a:satMod val="103000"/>
                <a:lumMod val="100000"/>
              </a:schemeClr>
            </a:gs>
            <a:gs pos="100000">
              <a:schemeClr val="accent5">
                <a:hueOff val="-119936"/>
                <a:satOff val="-4449"/>
                <a:lumOff val="7059"/>
                <a:alphaOff val="0"/>
                <a:shade val="93000"/>
                <a:satMod val="110000"/>
                <a:lumMod val="99000"/>
              </a:schemeClr>
            </a:gs>
          </a:gsLst>
          <a:lin ang="5400000" scaled="0"/>
        </a:gradFill>
        <a:ln w="6350" cap="flat" cmpd="sng" algn="ctr">
          <a:solidFill>
            <a:schemeClr val="accent5">
              <a:hueOff val="-119936"/>
              <a:satOff val="-4449"/>
              <a:lumOff val="7059"/>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0832" tIns="57053" rIns="70832" bIns="57053" numCol="1" spcCol="1270" anchor="ctr" anchorCtr="0">
          <a:noAutofit/>
        </a:bodyPr>
        <a:lstStyle/>
        <a:p>
          <a:pPr marL="0" lvl="0" indent="0" algn="ctr" defTabSz="889000">
            <a:lnSpc>
              <a:spcPct val="90000"/>
            </a:lnSpc>
            <a:spcBef>
              <a:spcPct val="0"/>
            </a:spcBef>
            <a:spcAft>
              <a:spcPct val="35000"/>
            </a:spcAft>
            <a:buNone/>
          </a:pPr>
          <a:r>
            <a:rPr lang="en-US" sz="2000" kern="1200" dirty="0"/>
            <a:t>Explore</a:t>
          </a:r>
        </a:p>
      </dsp:txBody>
      <dsp:txXfrm>
        <a:off x="0" y="1838718"/>
        <a:ext cx="1338549" cy="577586"/>
      </dsp:txXfrm>
    </dsp:sp>
    <dsp:sp modelId="{A942B91E-39B2-4AFF-A880-2A1D71033579}">
      <dsp:nvSpPr>
        <dsp:cNvPr id="0" name=""/>
        <dsp:cNvSpPr/>
      </dsp:nvSpPr>
      <dsp:spPr>
        <a:xfrm>
          <a:off x="1338549" y="2450960"/>
          <a:ext cx="5354198" cy="577586"/>
        </a:xfrm>
        <a:prstGeom prst="rect">
          <a:avLst/>
        </a:prstGeom>
        <a:solidFill>
          <a:schemeClr val="accent5">
            <a:tint val="40000"/>
            <a:alpha val="90000"/>
            <a:hueOff val="-90583"/>
            <a:satOff val="-1330"/>
            <a:lumOff val="1904"/>
            <a:alphaOff val="0"/>
          </a:schemeClr>
        </a:solidFill>
        <a:ln w="6350" cap="flat" cmpd="sng" algn="ctr">
          <a:solidFill>
            <a:schemeClr val="accent5">
              <a:tint val="40000"/>
              <a:alpha val="90000"/>
              <a:hueOff val="-90583"/>
              <a:satOff val="-1330"/>
              <a:lumOff val="190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886" tIns="146707" rIns="103886" bIns="146707" numCol="1" spcCol="1270" anchor="ctr" anchorCtr="0">
          <a:noAutofit/>
        </a:bodyPr>
        <a:lstStyle/>
        <a:p>
          <a:pPr marL="0" lvl="0" indent="0" algn="l" defTabSz="711200">
            <a:lnSpc>
              <a:spcPct val="90000"/>
            </a:lnSpc>
            <a:spcBef>
              <a:spcPct val="0"/>
            </a:spcBef>
            <a:spcAft>
              <a:spcPct val="35000"/>
            </a:spcAft>
            <a:buNone/>
          </a:pPr>
          <a:r>
            <a:rPr lang="en-US" sz="1600" kern="1200" dirty="0"/>
            <a:t>Discuss the communication pathways</a:t>
          </a:r>
        </a:p>
      </dsp:txBody>
      <dsp:txXfrm>
        <a:off x="1338549" y="2450960"/>
        <a:ext cx="5354198" cy="577586"/>
      </dsp:txXfrm>
    </dsp:sp>
    <dsp:sp modelId="{02D2ECFD-3A59-49A9-8A90-F8548B39D16C}">
      <dsp:nvSpPr>
        <dsp:cNvPr id="0" name=""/>
        <dsp:cNvSpPr/>
      </dsp:nvSpPr>
      <dsp:spPr>
        <a:xfrm>
          <a:off x="0" y="2450960"/>
          <a:ext cx="1338549" cy="577586"/>
        </a:xfrm>
        <a:prstGeom prst="rect">
          <a:avLst/>
        </a:prstGeom>
        <a:gradFill rotWithShape="0">
          <a:gsLst>
            <a:gs pos="0">
              <a:schemeClr val="accent5">
                <a:hueOff val="-159915"/>
                <a:satOff val="-5931"/>
                <a:lumOff val="9411"/>
                <a:alphaOff val="0"/>
                <a:tint val="97000"/>
                <a:satMod val="100000"/>
                <a:lumMod val="102000"/>
              </a:schemeClr>
            </a:gs>
            <a:gs pos="50000">
              <a:schemeClr val="accent5">
                <a:hueOff val="-159915"/>
                <a:satOff val="-5931"/>
                <a:lumOff val="9411"/>
                <a:alphaOff val="0"/>
                <a:shade val="100000"/>
                <a:satMod val="103000"/>
                <a:lumMod val="100000"/>
              </a:schemeClr>
            </a:gs>
            <a:gs pos="100000">
              <a:schemeClr val="accent5">
                <a:hueOff val="-159915"/>
                <a:satOff val="-5931"/>
                <a:lumOff val="9411"/>
                <a:alphaOff val="0"/>
                <a:shade val="93000"/>
                <a:satMod val="110000"/>
                <a:lumMod val="99000"/>
              </a:schemeClr>
            </a:gs>
          </a:gsLst>
          <a:lin ang="5400000" scaled="0"/>
        </a:gradFill>
        <a:ln w="6350" cap="flat" cmpd="sng" algn="ctr">
          <a:solidFill>
            <a:schemeClr val="accent5">
              <a:hueOff val="-159915"/>
              <a:satOff val="-5931"/>
              <a:lumOff val="9411"/>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0832" tIns="57053" rIns="70832" bIns="57053" numCol="1" spcCol="1270" anchor="ctr" anchorCtr="0">
          <a:noAutofit/>
        </a:bodyPr>
        <a:lstStyle/>
        <a:p>
          <a:pPr marL="0" lvl="0" indent="0" algn="ctr" defTabSz="889000">
            <a:lnSpc>
              <a:spcPct val="90000"/>
            </a:lnSpc>
            <a:spcBef>
              <a:spcPct val="0"/>
            </a:spcBef>
            <a:spcAft>
              <a:spcPct val="35000"/>
            </a:spcAft>
            <a:buNone/>
          </a:pPr>
          <a:r>
            <a:rPr lang="en-US" sz="2000" kern="1200" dirty="0"/>
            <a:t>Discuss</a:t>
          </a:r>
        </a:p>
      </dsp:txBody>
      <dsp:txXfrm>
        <a:off x="0" y="2450960"/>
        <a:ext cx="1338549" cy="577586"/>
      </dsp:txXfrm>
    </dsp:sp>
    <dsp:sp modelId="{5CFA4F82-B71E-4C86-9A80-921911AB1541}">
      <dsp:nvSpPr>
        <dsp:cNvPr id="0" name=""/>
        <dsp:cNvSpPr/>
      </dsp:nvSpPr>
      <dsp:spPr>
        <a:xfrm>
          <a:off x="1338549" y="3063201"/>
          <a:ext cx="5354198" cy="577586"/>
        </a:xfrm>
        <a:prstGeom prst="rect">
          <a:avLst/>
        </a:prstGeom>
        <a:solidFill>
          <a:schemeClr val="accent5">
            <a:tint val="40000"/>
            <a:alpha val="90000"/>
            <a:hueOff val="-113228"/>
            <a:satOff val="-1663"/>
            <a:lumOff val="2380"/>
            <a:alphaOff val="0"/>
          </a:schemeClr>
        </a:solidFill>
        <a:ln w="6350" cap="flat" cmpd="sng" algn="ctr">
          <a:solidFill>
            <a:schemeClr val="accent5">
              <a:tint val="40000"/>
              <a:alpha val="90000"/>
              <a:hueOff val="-113228"/>
              <a:satOff val="-1663"/>
              <a:lumOff val="238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886" tIns="146707" rIns="103886" bIns="146707" numCol="1" spcCol="1270" anchor="ctr" anchorCtr="0">
          <a:noAutofit/>
        </a:bodyPr>
        <a:lstStyle/>
        <a:p>
          <a:pPr marL="0" lvl="0" indent="0" algn="l" defTabSz="711200">
            <a:lnSpc>
              <a:spcPct val="90000"/>
            </a:lnSpc>
            <a:spcBef>
              <a:spcPct val="0"/>
            </a:spcBef>
            <a:spcAft>
              <a:spcPct val="35000"/>
            </a:spcAft>
            <a:buNone/>
          </a:pPr>
          <a:r>
            <a:rPr lang="en-US" sz="1600" kern="1200"/>
            <a:t>Review the Healthcare MSEL</a:t>
          </a:r>
        </a:p>
      </dsp:txBody>
      <dsp:txXfrm>
        <a:off x="1338549" y="3063201"/>
        <a:ext cx="5354198" cy="577586"/>
      </dsp:txXfrm>
    </dsp:sp>
    <dsp:sp modelId="{DB54D469-D2DB-4F26-A042-49A0E5410BB3}">
      <dsp:nvSpPr>
        <dsp:cNvPr id="0" name=""/>
        <dsp:cNvSpPr/>
      </dsp:nvSpPr>
      <dsp:spPr>
        <a:xfrm>
          <a:off x="0" y="3063201"/>
          <a:ext cx="1338549" cy="577586"/>
        </a:xfrm>
        <a:prstGeom prst="rect">
          <a:avLst/>
        </a:prstGeom>
        <a:gradFill rotWithShape="0">
          <a:gsLst>
            <a:gs pos="0">
              <a:schemeClr val="accent5">
                <a:hueOff val="-199894"/>
                <a:satOff val="-7414"/>
                <a:lumOff val="11764"/>
                <a:alphaOff val="0"/>
                <a:tint val="97000"/>
                <a:satMod val="100000"/>
                <a:lumMod val="102000"/>
              </a:schemeClr>
            </a:gs>
            <a:gs pos="50000">
              <a:schemeClr val="accent5">
                <a:hueOff val="-199894"/>
                <a:satOff val="-7414"/>
                <a:lumOff val="11764"/>
                <a:alphaOff val="0"/>
                <a:shade val="100000"/>
                <a:satMod val="103000"/>
                <a:lumMod val="100000"/>
              </a:schemeClr>
            </a:gs>
            <a:gs pos="100000">
              <a:schemeClr val="accent5">
                <a:hueOff val="-199894"/>
                <a:satOff val="-7414"/>
                <a:lumOff val="11764"/>
                <a:alphaOff val="0"/>
                <a:shade val="93000"/>
                <a:satMod val="110000"/>
                <a:lumMod val="99000"/>
              </a:schemeClr>
            </a:gs>
          </a:gsLst>
          <a:lin ang="5400000" scaled="0"/>
        </a:gradFill>
        <a:ln w="6350" cap="flat" cmpd="sng" algn="ctr">
          <a:solidFill>
            <a:schemeClr val="accent5">
              <a:hueOff val="-199894"/>
              <a:satOff val="-7414"/>
              <a:lumOff val="11764"/>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0832" tIns="57053" rIns="70832" bIns="57053" numCol="1" spcCol="1270" anchor="ctr" anchorCtr="0">
          <a:noAutofit/>
        </a:bodyPr>
        <a:lstStyle/>
        <a:p>
          <a:pPr marL="0" lvl="0" indent="0" algn="ctr" defTabSz="889000">
            <a:lnSpc>
              <a:spcPct val="90000"/>
            </a:lnSpc>
            <a:spcBef>
              <a:spcPct val="0"/>
            </a:spcBef>
            <a:spcAft>
              <a:spcPct val="35000"/>
            </a:spcAft>
            <a:buNone/>
          </a:pPr>
          <a:r>
            <a:rPr lang="en-US" sz="2000" kern="1200"/>
            <a:t>Review</a:t>
          </a:r>
        </a:p>
      </dsp:txBody>
      <dsp:txXfrm>
        <a:off x="0" y="3063201"/>
        <a:ext cx="1338549" cy="577586"/>
      </dsp:txXfrm>
    </dsp:sp>
    <dsp:sp modelId="{876880F4-1115-4636-B788-11715812E371}">
      <dsp:nvSpPr>
        <dsp:cNvPr id="0" name=""/>
        <dsp:cNvSpPr/>
      </dsp:nvSpPr>
      <dsp:spPr>
        <a:xfrm>
          <a:off x="1338549" y="3675443"/>
          <a:ext cx="5354198" cy="577586"/>
        </a:xfrm>
        <a:prstGeom prst="rect">
          <a:avLst/>
        </a:prstGeom>
        <a:solidFill>
          <a:schemeClr val="accent5">
            <a:tint val="40000"/>
            <a:alpha val="90000"/>
            <a:hueOff val="-135874"/>
            <a:satOff val="-1995"/>
            <a:lumOff val="2856"/>
            <a:alphaOff val="0"/>
          </a:schemeClr>
        </a:solidFill>
        <a:ln w="6350" cap="flat" cmpd="sng" algn="ctr">
          <a:solidFill>
            <a:schemeClr val="accent5">
              <a:tint val="40000"/>
              <a:alpha val="90000"/>
              <a:hueOff val="-135874"/>
              <a:satOff val="-1995"/>
              <a:lumOff val="28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3886" tIns="146707" rIns="103886" bIns="146707" numCol="1" spcCol="1270" anchor="ctr" anchorCtr="0">
          <a:noAutofit/>
        </a:bodyPr>
        <a:lstStyle/>
        <a:p>
          <a:pPr marL="0" lvl="0" indent="0" algn="l" defTabSz="711200">
            <a:lnSpc>
              <a:spcPct val="90000"/>
            </a:lnSpc>
            <a:spcBef>
              <a:spcPct val="0"/>
            </a:spcBef>
            <a:spcAft>
              <a:spcPct val="35000"/>
            </a:spcAft>
            <a:buNone/>
          </a:pPr>
          <a:r>
            <a:rPr lang="en-US" sz="1600" kern="1200" dirty="0"/>
            <a:t>?????</a:t>
          </a:r>
        </a:p>
      </dsp:txBody>
      <dsp:txXfrm>
        <a:off x="1338549" y="3675443"/>
        <a:ext cx="5354198" cy="577586"/>
      </dsp:txXfrm>
    </dsp:sp>
    <dsp:sp modelId="{FA440992-1295-4FDE-A576-31C834DC91B3}">
      <dsp:nvSpPr>
        <dsp:cNvPr id="0" name=""/>
        <dsp:cNvSpPr/>
      </dsp:nvSpPr>
      <dsp:spPr>
        <a:xfrm>
          <a:off x="0" y="3675443"/>
          <a:ext cx="1338549" cy="577586"/>
        </a:xfrm>
        <a:prstGeom prst="rect">
          <a:avLst/>
        </a:prstGeom>
        <a:gradFill rotWithShape="0">
          <a:gsLst>
            <a:gs pos="0">
              <a:schemeClr val="accent5">
                <a:hueOff val="-239873"/>
                <a:satOff val="-8897"/>
                <a:lumOff val="14117"/>
                <a:alphaOff val="0"/>
                <a:tint val="97000"/>
                <a:satMod val="100000"/>
                <a:lumMod val="102000"/>
              </a:schemeClr>
            </a:gs>
            <a:gs pos="50000">
              <a:schemeClr val="accent5">
                <a:hueOff val="-239873"/>
                <a:satOff val="-8897"/>
                <a:lumOff val="14117"/>
                <a:alphaOff val="0"/>
                <a:shade val="100000"/>
                <a:satMod val="103000"/>
                <a:lumMod val="100000"/>
              </a:schemeClr>
            </a:gs>
            <a:gs pos="100000">
              <a:schemeClr val="accent5">
                <a:hueOff val="-239873"/>
                <a:satOff val="-8897"/>
                <a:lumOff val="14117"/>
                <a:alphaOff val="0"/>
                <a:shade val="93000"/>
                <a:satMod val="110000"/>
                <a:lumMod val="99000"/>
              </a:schemeClr>
            </a:gs>
          </a:gsLst>
          <a:lin ang="5400000" scaled="0"/>
        </a:gradFill>
        <a:ln w="6350" cap="flat" cmpd="sng" algn="ctr">
          <a:solidFill>
            <a:schemeClr val="accent5">
              <a:hueOff val="-239873"/>
              <a:satOff val="-8897"/>
              <a:lumOff val="14117"/>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0832" tIns="57053" rIns="70832" bIns="57053" numCol="1" spcCol="1270" anchor="ctr" anchorCtr="0">
          <a:noAutofit/>
        </a:bodyPr>
        <a:lstStyle/>
        <a:p>
          <a:pPr marL="0" lvl="0" indent="0" algn="ctr" defTabSz="889000">
            <a:lnSpc>
              <a:spcPct val="90000"/>
            </a:lnSpc>
            <a:spcBef>
              <a:spcPct val="0"/>
            </a:spcBef>
            <a:spcAft>
              <a:spcPct val="35000"/>
            </a:spcAft>
            <a:buNone/>
          </a:pPr>
          <a:r>
            <a:rPr lang="en-US" sz="2000" kern="1200" dirty="0"/>
            <a:t>Questions?</a:t>
          </a:r>
        </a:p>
      </dsp:txBody>
      <dsp:txXfrm>
        <a:off x="0" y="3675443"/>
        <a:ext cx="1338549" cy="577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35B53-36E5-4542-BA3B-5CB557DB7021}">
      <dsp:nvSpPr>
        <dsp:cNvPr id="0" name=""/>
        <dsp:cNvSpPr/>
      </dsp:nvSpPr>
      <dsp:spPr>
        <a:xfrm rot="5400000">
          <a:off x="1898136" y="-143807"/>
          <a:ext cx="1922918" cy="2691384"/>
        </a:xfrm>
        <a:prstGeom prst="round2Same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Approximate time, ordered by number, allows for flow of discussion, but provide time for any functional aspects of your locations exercise</a:t>
          </a:r>
        </a:p>
      </dsp:txBody>
      <dsp:txXfrm rot="-5400000">
        <a:off x="1513904" y="334294"/>
        <a:ext cx="2597515" cy="1735180"/>
      </dsp:txXfrm>
    </dsp:sp>
    <dsp:sp modelId="{C6D3E636-C2FB-45D2-A023-50BA6E03CAA2}">
      <dsp:nvSpPr>
        <dsp:cNvPr id="0" name=""/>
        <dsp:cNvSpPr/>
      </dsp:nvSpPr>
      <dsp:spPr>
        <a:xfrm>
          <a:off x="0" y="60"/>
          <a:ext cx="1513903" cy="2403648"/>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Master Scenario Events List (MSEL)</a:t>
          </a:r>
        </a:p>
      </dsp:txBody>
      <dsp:txXfrm>
        <a:off x="73903" y="73963"/>
        <a:ext cx="1366097" cy="2255842"/>
      </dsp:txXfrm>
    </dsp:sp>
    <dsp:sp modelId="{D454D04F-404C-43BF-9CB3-8E59EC0C2D6A}">
      <dsp:nvSpPr>
        <dsp:cNvPr id="0" name=""/>
        <dsp:cNvSpPr/>
      </dsp:nvSpPr>
      <dsp:spPr>
        <a:xfrm rot="5400000">
          <a:off x="1898136" y="2380023"/>
          <a:ext cx="1922918" cy="2691384"/>
        </a:xfrm>
        <a:prstGeom prst="round2SameRect">
          <a:avLst/>
        </a:prstGeom>
        <a:solidFill>
          <a:schemeClr val="accent3">
            <a:tint val="40000"/>
            <a:alpha val="90000"/>
            <a:hueOff val="3723986"/>
            <a:satOff val="-32440"/>
            <a:lumOff val="18"/>
            <a:alphaOff val="0"/>
          </a:schemeClr>
        </a:solidFill>
        <a:ln w="6350" cap="flat" cmpd="sng" algn="ctr">
          <a:solidFill>
            <a:schemeClr val="accent3">
              <a:tint val="40000"/>
              <a:alpha val="90000"/>
              <a:hueOff val="3723986"/>
              <a:satOff val="-32440"/>
              <a:lumOff val="1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Written--Verbal </a:t>
          </a:r>
        </a:p>
        <a:p>
          <a:pPr marL="114300" lvl="1" indent="-114300" algn="l" defTabSz="577850">
            <a:lnSpc>
              <a:spcPct val="90000"/>
            </a:lnSpc>
            <a:spcBef>
              <a:spcPct val="0"/>
            </a:spcBef>
            <a:spcAft>
              <a:spcPct val="15000"/>
            </a:spcAft>
            <a:buChar char="•"/>
          </a:pPr>
          <a:r>
            <a:rPr lang="en-US" sz="1300" kern="1200"/>
            <a:t>Seeking participant outcomes/action items</a:t>
          </a:r>
        </a:p>
        <a:p>
          <a:pPr marL="114300" lvl="1" indent="-114300" algn="l" defTabSz="577850">
            <a:lnSpc>
              <a:spcPct val="90000"/>
            </a:lnSpc>
            <a:spcBef>
              <a:spcPct val="0"/>
            </a:spcBef>
            <a:spcAft>
              <a:spcPct val="15000"/>
            </a:spcAft>
            <a:buChar char="•"/>
          </a:pPr>
          <a:r>
            <a:rPr lang="en-US" sz="1300" kern="1200"/>
            <a:t>Check for accuracy</a:t>
          </a:r>
        </a:p>
        <a:p>
          <a:pPr marL="114300" lvl="1" indent="-114300" algn="l" defTabSz="577850">
            <a:lnSpc>
              <a:spcPct val="90000"/>
            </a:lnSpc>
            <a:spcBef>
              <a:spcPct val="0"/>
            </a:spcBef>
            <a:spcAft>
              <a:spcPct val="15000"/>
            </a:spcAft>
            <a:buChar char="•"/>
          </a:pPr>
          <a:r>
            <a:rPr lang="en-US" sz="1300" kern="1200"/>
            <a:t>Patient Census and Scenarios – use real or create, decide if you want to evaluate functional areas within your facility and inform your coalition representative. </a:t>
          </a:r>
        </a:p>
      </dsp:txBody>
      <dsp:txXfrm rot="-5400000">
        <a:off x="1513904" y="2858125"/>
        <a:ext cx="2597515" cy="1735180"/>
      </dsp:txXfrm>
    </dsp:sp>
    <dsp:sp modelId="{39270CFD-D80D-4958-928E-AB26B4CD4238}">
      <dsp:nvSpPr>
        <dsp:cNvPr id="0" name=""/>
        <dsp:cNvSpPr/>
      </dsp:nvSpPr>
      <dsp:spPr>
        <a:xfrm>
          <a:off x="0" y="2523891"/>
          <a:ext cx="1513903" cy="2403648"/>
        </a:xfrm>
        <a:prstGeom prst="roundRect">
          <a:avLst/>
        </a:prstGeom>
        <a:gradFill rotWithShape="0">
          <a:gsLst>
            <a:gs pos="0">
              <a:schemeClr val="accent3">
                <a:hueOff val="3108557"/>
                <a:satOff val="-45988"/>
                <a:lumOff val="8628"/>
                <a:alphaOff val="0"/>
                <a:tint val="97000"/>
                <a:satMod val="100000"/>
                <a:lumMod val="102000"/>
              </a:schemeClr>
            </a:gs>
            <a:gs pos="50000">
              <a:schemeClr val="accent3">
                <a:hueOff val="3108557"/>
                <a:satOff val="-45988"/>
                <a:lumOff val="8628"/>
                <a:alphaOff val="0"/>
                <a:shade val="100000"/>
                <a:satMod val="103000"/>
                <a:lumMod val="100000"/>
              </a:schemeClr>
            </a:gs>
            <a:gs pos="100000">
              <a:schemeClr val="accent3">
                <a:hueOff val="3108557"/>
                <a:satOff val="-45988"/>
                <a:lumOff val="862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kern="1200"/>
            <a:t>Injects</a:t>
          </a:r>
        </a:p>
      </dsp:txBody>
      <dsp:txXfrm>
        <a:off x="73903" y="2597794"/>
        <a:ext cx="1366097" cy="22558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00844-1697-4435-B69D-5147E9885A65}">
      <dsp:nvSpPr>
        <dsp:cNvPr id="0" name=""/>
        <dsp:cNvSpPr/>
      </dsp:nvSpPr>
      <dsp:spPr>
        <a:xfrm>
          <a:off x="603" y="0"/>
          <a:ext cx="2443770" cy="2782808"/>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41390" tIns="0" rIns="241390" bIns="330200" numCol="1" spcCol="1270" anchor="t" anchorCtr="0">
          <a:noAutofit/>
        </a:bodyPr>
        <a:lstStyle/>
        <a:p>
          <a:pPr marL="0" lvl="0" indent="0" algn="ctr" defTabSz="755650">
            <a:lnSpc>
              <a:spcPct val="90000"/>
            </a:lnSpc>
            <a:spcBef>
              <a:spcPct val="0"/>
            </a:spcBef>
            <a:spcAft>
              <a:spcPct val="35000"/>
            </a:spcAft>
            <a:buNone/>
          </a:pPr>
          <a:r>
            <a:rPr lang="en-US" sz="1700" kern="1200" dirty="0"/>
            <a:t>Phone Calling/Texting the </a:t>
          </a:r>
          <a:r>
            <a:rPr lang="en-US" sz="1700" kern="1200" dirty="0" err="1"/>
            <a:t>SimCell</a:t>
          </a:r>
          <a:r>
            <a:rPr lang="en-US" sz="1700" kern="1200" dirty="0"/>
            <a:t> (763.370.7846 or 320.828.2511)</a:t>
          </a:r>
        </a:p>
      </dsp:txBody>
      <dsp:txXfrm>
        <a:off x="603" y="1113123"/>
        <a:ext cx="2443770" cy="1669684"/>
      </dsp:txXfrm>
    </dsp:sp>
    <dsp:sp modelId="{F20966A4-BDA7-45F9-A90C-26D1E7900FF1}">
      <dsp:nvSpPr>
        <dsp:cNvPr id="0" name=""/>
        <dsp:cNvSpPr/>
      </dsp:nvSpPr>
      <dsp:spPr>
        <a:xfrm>
          <a:off x="603" y="0"/>
          <a:ext cx="2443770" cy="1113123"/>
        </a:xfrm>
        <a:prstGeom prst="rect">
          <a:avLst/>
        </a:prstGeom>
        <a:noFill/>
        <a:ln w="6350" cap="flat"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41390" tIns="165100" rIns="241390" bIns="165100" numCol="1" spcCol="1270" anchor="ctr" anchorCtr="0">
          <a:noAutofit/>
        </a:bodyPr>
        <a:lstStyle/>
        <a:p>
          <a:pPr marL="0" lvl="0" indent="0" algn="l" defTabSz="2622550">
            <a:lnSpc>
              <a:spcPct val="90000"/>
            </a:lnSpc>
            <a:spcBef>
              <a:spcPct val="0"/>
            </a:spcBef>
            <a:spcAft>
              <a:spcPct val="35000"/>
            </a:spcAft>
            <a:buNone/>
          </a:pPr>
          <a:r>
            <a:rPr lang="en-US" sz="5900" kern="1200"/>
            <a:t>01</a:t>
          </a:r>
        </a:p>
      </dsp:txBody>
      <dsp:txXfrm>
        <a:off x="603" y="0"/>
        <a:ext cx="2443770" cy="1113123"/>
      </dsp:txXfrm>
    </dsp:sp>
    <dsp:sp modelId="{3B374433-6298-4BC7-817A-74624188A4FD}">
      <dsp:nvSpPr>
        <dsp:cNvPr id="0" name=""/>
        <dsp:cNvSpPr/>
      </dsp:nvSpPr>
      <dsp:spPr>
        <a:xfrm>
          <a:off x="2639876" y="0"/>
          <a:ext cx="2443770" cy="2782808"/>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w="6350"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41390" tIns="0" rIns="241390" bIns="330200" numCol="1" spcCol="1270" anchor="t" anchorCtr="0">
          <a:noAutofit/>
        </a:bodyPr>
        <a:lstStyle/>
        <a:p>
          <a:pPr marL="0" lvl="0" indent="0" algn="ctr" defTabSz="755650">
            <a:lnSpc>
              <a:spcPct val="90000"/>
            </a:lnSpc>
            <a:spcBef>
              <a:spcPct val="0"/>
            </a:spcBef>
            <a:spcAft>
              <a:spcPct val="35000"/>
            </a:spcAft>
            <a:buNone/>
          </a:pPr>
          <a:r>
            <a:rPr lang="en-US" sz="1700" kern="1200" dirty="0"/>
            <a:t>800 MHz Radio – talk groups will be established a week out (CM ##)</a:t>
          </a:r>
        </a:p>
      </dsp:txBody>
      <dsp:txXfrm>
        <a:off x="2639876" y="1113123"/>
        <a:ext cx="2443770" cy="1669684"/>
      </dsp:txXfrm>
    </dsp:sp>
    <dsp:sp modelId="{A5C2F7E3-AF5B-4952-B8CA-F2AFF00001DD}">
      <dsp:nvSpPr>
        <dsp:cNvPr id="0" name=""/>
        <dsp:cNvSpPr/>
      </dsp:nvSpPr>
      <dsp:spPr>
        <a:xfrm>
          <a:off x="2639876" y="0"/>
          <a:ext cx="2443770" cy="1113123"/>
        </a:xfrm>
        <a:prstGeom prst="rect">
          <a:avLst/>
        </a:prstGeom>
        <a:noFill/>
        <a:ln w="6350" cap="flat"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41390" tIns="165100" rIns="241390" bIns="165100" numCol="1" spcCol="1270" anchor="ctr" anchorCtr="0">
          <a:noAutofit/>
        </a:bodyPr>
        <a:lstStyle/>
        <a:p>
          <a:pPr marL="0" lvl="0" indent="0" algn="l" defTabSz="2622550">
            <a:lnSpc>
              <a:spcPct val="90000"/>
            </a:lnSpc>
            <a:spcBef>
              <a:spcPct val="0"/>
            </a:spcBef>
            <a:spcAft>
              <a:spcPct val="35000"/>
            </a:spcAft>
            <a:buNone/>
          </a:pPr>
          <a:r>
            <a:rPr lang="en-US" sz="5900" kern="1200"/>
            <a:t>02</a:t>
          </a:r>
        </a:p>
      </dsp:txBody>
      <dsp:txXfrm>
        <a:off x="2639876" y="0"/>
        <a:ext cx="2443770" cy="1113123"/>
      </dsp:txXfrm>
    </dsp:sp>
    <dsp:sp modelId="{6ACAECB3-A96D-42FB-BADA-55E916130C17}">
      <dsp:nvSpPr>
        <dsp:cNvPr id="0" name=""/>
        <dsp:cNvSpPr/>
      </dsp:nvSpPr>
      <dsp:spPr>
        <a:xfrm>
          <a:off x="5279148" y="0"/>
          <a:ext cx="2443770" cy="2782808"/>
        </a:xfrm>
        <a:prstGeom prst="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41390" tIns="0" rIns="241390" bIns="330200" numCol="1" spcCol="1270" anchor="t" anchorCtr="0">
          <a:noAutofit/>
        </a:bodyPr>
        <a:lstStyle/>
        <a:p>
          <a:pPr marL="0" lvl="0" indent="0" algn="ctr" defTabSz="755650">
            <a:lnSpc>
              <a:spcPct val="90000"/>
            </a:lnSpc>
            <a:spcBef>
              <a:spcPct val="0"/>
            </a:spcBef>
            <a:spcAft>
              <a:spcPct val="35000"/>
            </a:spcAft>
            <a:buNone/>
          </a:pPr>
          <a:r>
            <a:rPr lang="en-US" sz="1700" kern="1200" dirty="0"/>
            <a:t>MNTrac –Coordination Center (will only be used if there is a need for HMAC activation)</a:t>
          </a:r>
        </a:p>
      </dsp:txBody>
      <dsp:txXfrm>
        <a:off x="5279148" y="1113123"/>
        <a:ext cx="2443770" cy="1669684"/>
      </dsp:txXfrm>
    </dsp:sp>
    <dsp:sp modelId="{A4F367CC-8E3C-4BDC-9BA8-431067F2DA04}">
      <dsp:nvSpPr>
        <dsp:cNvPr id="0" name=""/>
        <dsp:cNvSpPr/>
      </dsp:nvSpPr>
      <dsp:spPr>
        <a:xfrm>
          <a:off x="5279148" y="0"/>
          <a:ext cx="2443770" cy="1113123"/>
        </a:xfrm>
        <a:prstGeom prst="rect">
          <a:avLst/>
        </a:prstGeom>
        <a:noFill/>
        <a:ln w="6350" cap="flat"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41390" tIns="165100" rIns="241390" bIns="165100" numCol="1" spcCol="1270" anchor="ctr" anchorCtr="0">
          <a:noAutofit/>
        </a:bodyPr>
        <a:lstStyle/>
        <a:p>
          <a:pPr marL="0" lvl="0" indent="0" algn="l" defTabSz="2622550">
            <a:lnSpc>
              <a:spcPct val="90000"/>
            </a:lnSpc>
            <a:spcBef>
              <a:spcPct val="0"/>
            </a:spcBef>
            <a:spcAft>
              <a:spcPct val="35000"/>
            </a:spcAft>
            <a:buNone/>
          </a:pPr>
          <a:r>
            <a:rPr lang="en-US" sz="5900" kern="1200"/>
            <a:t>03</a:t>
          </a:r>
        </a:p>
      </dsp:txBody>
      <dsp:txXfrm>
        <a:off x="5279148" y="0"/>
        <a:ext cx="2443770" cy="11131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9D704-1D59-48DC-8951-5B4A9598E552}">
      <dsp:nvSpPr>
        <dsp:cNvPr id="0" name=""/>
        <dsp:cNvSpPr/>
      </dsp:nvSpPr>
      <dsp:spPr>
        <a:xfrm>
          <a:off x="2262" y="224578"/>
          <a:ext cx="1795115" cy="1077069"/>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Phone Calls to the </a:t>
          </a:r>
          <a:r>
            <a:rPr lang="en-US" sz="1300" kern="1200" dirty="0" err="1"/>
            <a:t>SimCell</a:t>
          </a:r>
          <a:r>
            <a:rPr lang="en-US" sz="1300" kern="1200" dirty="0"/>
            <a:t> (763.370.7846 or 320.828.2511)</a:t>
          </a:r>
        </a:p>
      </dsp:txBody>
      <dsp:txXfrm>
        <a:off x="2262" y="224578"/>
        <a:ext cx="1795115" cy="1077069"/>
      </dsp:txXfrm>
    </dsp:sp>
    <dsp:sp modelId="{430A6C19-23E4-4C1B-BD83-8ED918C28C6A}">
      <dsp:nvSpPr>
        <dsp:cNvPr id="0" name=""/>
        <dsp:cNvSpPr/>
      </dsp:nvSpPr>
      <dsp:spPr>
        <a:xfrm>
          <a:off x="1976890" y="224578"/>
          <a:ext cx="1795115" cy="1077069"/>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Email (internal or chmac@centracare.com)</a:t>
          </a:r>
        </a:p>
      </dsp:txBody>
      <dsp:txXfrm>
        <a:off x="1976890" y="224578"/>
        <a:ext cx="1795115" cy="1077069"/>
      </dsp:txXfrm>
    </dsp:sp>
    <dsp:sp modelId="{A53D896D-B307-4B07-B886-0B384012E0B0}">
      <dsp:nvSpPr>
        <dsp:cNvPr id="0" name=""/>
        <dsp:cNvSpPr/>
      </dsp:nvSpPr>
      <dsp:spPr>
        <a:xfrm>
          <a:off x="3951517" y="224578"/>
          <a:ext cx="1795115" cy="1077069"/>
        </a:xfrm>
        <a:prstGeom prst="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MNTrac (if needed)</a:t>
          </a:r>
        </a:p>
      </dsp:txBody>
      <dsp:txXfrm>
        <a:off x="3951517" y="224578"/>
        <a:ext cx="1795115" cy="1077069"/>
      </dsp:txXfrm>
    </dsp:sp>
    <dsp:sp modelId="{D35EC262-ADCF-42D6-8D77-7DB45EA4A613}">
      <dsp:nvSpPr>
        <dsp:cNvPr id="0" name=""/>
        <dsp:cNvSpPr/>
      </dsp:nvSpPr>
      <dsp:spPr>
        <a:xfrm>
          <a:off x="5926144" y="224578"/>
          <a:ext cx="1795115" cy="1077069"/>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Runners</a:t>
          </a:r>
        </a:p>
      </dsp:txBody>
      <dsp:txXfrm>
        <a:off x="5926144" y="224578"/>
        <a:ext cx="1795115" cy="1077069"/>
      </dsp:txXfrm>
    </dsp:sp>
    <dsp:sp modelId="{AC83109B-F0E6-4B6F-A5C3-5BB5EABA0A6E}">
      <dsp:nvSpPr>
        <dsp:cNvPr id="0" name=""/>
        <dsp:cNvSpPr/>
      </dsp:nvSpPr>
      <dsp:spPr>
        <a:xfrm>
          <a:off x="2262" y="1481159"/>
          <a:ext cx="1795115" cy="1077069"/>
        </a:xfrm>
        <a:prstGeom prst="rect">
          <a:avLst/>
        </a:prstGeom>
        <a:gradFill rotWithShape="0">
          <a:gsLst>
            <a:gs pos="0">
              <a:schemeClr val="accent6">
                <a:hueOff val="0"/>
                <a:satOff val="0"/>
                <a:lumOff val="0"/>
                <a:alphaOff val="0"/>
                <a:tint val="97000"/>
                <a:satMod val="100000"/>
                <a:lumMod val="102000"/>
              </a:schemeClr>
            </a:gs>
            <a:gs pos="50000">
              <a:schemeClr val="accent6">
                <a:hueOff val="0"/>
                <a:satOff val="0"/>
                <a:lumOff val="0"/>
                <a:alphaOff val="0"/>
                <a:shade val="100000"/>
                <a:satMod val="103000"/>
                <a:lumMod val="100000"/>
              </a:schemeClr>
            </a:gs>
            <a:gs pos="100000">
              <a:schemeClr val="accent6">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Message Forms (HICS 213)</a:t>
          </a:r>
        </a:p>
      </dsp:txBody>
      <dsp:txXfrm>
        <a:off x="2262" y="1481159"/>
        <a:ext cx="1795115" cy="1077069"/>
      </dsp:txXfrm>
    </dsp:sp>
    <dsp:sp modelId="{B9598891-CB83-4A72-8DEE-AACDA9FD5DAE}">
      <dsp:nvSpPr>
        <dsp:cNvPr id="0" name=""/>
        <dsp:cNvSpPr/>
      </dsp:nvSpPr>
      <dsp:spPr>
        <a:xfrm>
          <a:off x="1976890" y="1481159"/>
          <a:ext cx="1795115" cy="1077069"/>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Face to face</a:t>
          </a:r>
        </a:p>
      </dsp:txBody>
      <dsp:txXfrm>
        <a:off x="1976890" y="1481159"/>
        <a:ext cx="1795115" cy="1077069"/>
      </dsp:txXfrm>
    </dsp:sp>
    <dsp:sp modelId="{A934A905-E5C6-4320-A05B-9C573DEB3C4A}">
      <dsp:nvSpPr>
        <dsp:cNvPr id="0" name=""/>
        <dsp:cNvSpPr/>
      </dsp:nvSpPr>
      <dsp:spPr>
        <a:xfrm>
          <a:off x="3951517" y="1481159"/>
          <a:ext cx="1795115" cy="1077069"/>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Situation Reports</a:t>
          </a:r>
        </a:p>
      </dsp:txBody>
      <dsp:txXfrm>
        <a:off x="3951517" y="1481159"/>
        <a:ext cx="1795115" cy="1077069"/>
      </dsp:txXfrm>
    </dsp:sp>
    <dsp:sp modelId="{A313F662-3CBB-4C79-9478-2505B6775AD6}">
      <dsp:nvSpPr>
        <dsp:cNvPr id="0" name=""/>
        <dsp:cNvSpPr/>
      </dsp:nvSpPr>
      <dsp:spPr>
        <a:xfrm>
          <a:off x="5926144" y="1481159"/>
          <a:ext cx="1795115" cy="1077069"/>
        </a:xfrm>
        <a:prstGeom prst="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800 MHz Portable Radio (Central Regional Hospital Talkgroup)</a:t>
          </a:r>
        </a:p>
      </dsp:txBody>
      <dsp:txXfrm>
        <a:off x="5926144" y="1481159"/>
        <a:ext cx="1795115" cy="10770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3FEBA1-819B-4D4E-BBDA-31F2DE8F64DB}">
      <dsp:nvSpPr>
        <dsp:cNvPr id="0" name=""/>
        <dsp:cNvSpPr/>
      </dsp:nvSpPr>
      <dsp:spPr>
        <a:xfrm>
          <a:off x="942" y="1"/>
          <a:ext cx="1187944" cy="310197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617" tIns="330200" rIns="92617" bIns="330200" numCol="1" spcCol="1270" anchor="t" anchorCtr="0">
          <a:noAutofit/>
        </a:bodyPr>
        <a:lstStyle/>
        <a:p>
          <a:pPr marL="0" lvl="0" indent="0" algn="l" defTabSz="488950">
            <a:lnSpc>
              <a:spcPct val="90000"/>
            </a:lnSpc>
            <a:spcBef>
              <a:spcPct val="0"/>
            </a:spcBef>
            <a:spcAft>
              <a:spcPct val="35000"/>
            </a:spcAft>
            <a:buNone/>
          </a:pPr>
          <a:r>
            <a:rPr lang="en-US" sz="1100" kern="1200" dirty="0"/>
            <a:t>The controller will collect the evaluation form from each participant.</a:t>
          </a:r>
        </a:p>
      </dsp:txBody>
      <dsp:txXfrm>
        <a:off x="942" y="1178751"/>
        <a:ext cx="1187944" cy="1861183"/>
      </dsp:txXfrm>
    </dsp:sp>
    <dsp:sp modelId="{24F26630-2827-4C0A-A04D-503424FAF660}">
      <dsp:nvSpPr>
        <dsp:cNvPr id="0" name=""/>
        <dsp:cNvSpPr/>
      </dsp:nvSpPr>
      <dsp:spPr>
        <a:xfrm>
          <a:off x="356563" y="609602"/>
          <a:ext cx="498936" cy="498936"/>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8899" tIns="12700" rIns="38899" bIns="12700" numCol="1" spcCol="1270" anchor="ctr" anchorCtr="0">
          <a:noAutofit/>
        </a:bodyPr>
        <a:lstStyle/>
        <a:p>
          <a:pPr marL="0" lvl="0" indent="0" algn="ctr" defTabSz="1066800">
            <a:lnSpc>
              <a:spcPct val="90000"/>
            </a:lnSpc>
            <a:spcBef>
              <a:spcPct val="0"/>
            </a:spcBef>
            <a:spcAft>
              <a:spcPct val="35000"/>
            </a:spcAft>
            <a:buNone/>
          </a:pPr>
          <a:r>
            <a:rPr lang="en-US" sz="2400" kern="1200" dirty="0"/>
            <a:t>1</a:t>
          </a:r>
        </a:p>
      </dsp:txBody>
      <dsp:txXfrm>
        <a:off x="429630" y="682669"/>
        <a:ext cx="352802" cy="352802"/>
      </dsp:txXfrm>
    </dsp:sp>
    <dsp:sp modelId="{5438071F-2AC4-4E12-A794-C37DEA446C79}">
      <dsp:nvSpPr>
        <dsp:cNvPr id="0" name=""/>
        <dsp:cNvSpPr/>
      </dsp:nvSpPr>
      <dsp:spPr>
        <a:xfrm>
          <a:off x="4" y="409916"/>
          <a:ext cx="1187944" cy="144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01BCC38-A4BC-43F2-A5F4-6CE84BC66A29}">
      <dsp:nvSpPr>
        <dsp:cNvPr id="0" name=""/>
        <dsp:cNvSpPr/>
      </dsp:nvSpPr>
      <dsp:spPr>
        <a:xfrm>
          <a:off x="1307681" y="1"/>
          <a:ext cx="1187944" cy="310197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617" tIns="330200" rIns="92617" bIns="330200" numCol="1" spcCol="1270" anchor="t" anchorCtr="0">
          <a:noAutofit/>
        </a:bodyPr>
        <a:lstStyle/>
        <a:p>
          <a:pPr marL="0" lvl="0" indent="0" algn="l" defTabSz="488950">
            <a:lnSpc>
              <a:spcPct val="90000"/>
            </a:lnSpc>
            <a:spcBef>
              <a:spcPct val="0"/>
            </a:spcBef>
            <a:spcAft>
              <a:spcPct val="35000"/>
            </a:spcAft>
            <a:buNone/>
          </a:pPr>
          <a:r>
            <a:rPr lang="en-US" sz="1100" kern="1200" dirty="0"/>
            <a:t>A survey monkey link to an evaluation will be sent to the controller to complete using the information obtained from the participant evaluations</a:t>
          </a:r>
        </a:p>
      </dsp:txBody>
      <dsp:txXfrm>
        <a:off x="1307681" y="1178751"/>
        <a:ext cx="1187944" cy="1861183"/>
      </dsp:txXfrm>
    </dsp:sp>
    <dsp:sp modelId="{435D795B-2569-4EDE-B06D-E01FFB4F20C9}">
      <dsp:nvSpPr>
        <dsp:cNvPr id="0" name=""/>
        <dsp:cNvSpPr/>
      </dsp:nvSpPr>
      <dsp:spPr>
        <a:xfrm>
          <a:off x="1651966" y="609602"/>
          <a:ext cx="498936" cy="498936"/>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8899" tIns="12700" rIns="38899" bIns="12700" numCol="1" spcCol="1270" anchor="ctr" anchorCtr="0">
          <a:noAutofit/>
        </a:bodyPr>
        <a:lstStyle/>
        <a:p>
          <a:pPr marL="0" lvl="0" indent="0" algn="ctr" defTabSz="1066800">
            <a:lnSpc>
              <a:spcPct val="90000"/>
            </a:lnSpc>
            <a:spcBef>
              <a:spcPct val="0"/>
            </a:spcBef>
            <a:spcAft>
              <a:spcPct val="35000"/>
            </a:spcAft>
            <a:buNone/>
          </a:pPr>
          <a:r>
            <a:rPr lang="en-US" sz="2400" kern="1200" dirty="0"/>
            <a:t>2</a:t>
          </a:r>
        </a:p>
      </dsp:txBody>
      <dsp:txXfrm>
        <a:off x="1725033" y="682669"/>
        <a:ext cx="352802" cy="352802"/>
      </dsp:txXfrm>
    </dsp:sp>
    <dsp:sp modelId="{6527FB3A-29DE-460F-8C2C-7A903D953A9D}">
      <dsp:nvSpPr>
        <dsp:cNvPr id="0" name=""/>
        <dsp:cNvSpPr/>
      </dsp:nvSpPr>
      <dsp:spPr>
        <a:xfrm>
          <a:off x="1307681" y="409575"/>
          <a:ext cx="1187944"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97F7017-2166-4735-B014-6C84C8698EFD}">
      <dsp:nvSpPr>
        <dsp:cNvPr id="0" name=""/>
        <dsp:cNvSpPr/>
      </dsp:nvSpPr>
      <dsp:spPr>
        <a:xfrm>
          <a:off x="2614420" y="1"/>
          <a:ext cx="1187944" cy="310197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617" tIns="330200" rIns="92617" bIns="330200" numCol="1" spcCol="1270" anchor="t" anchorCtr="0">
          <a:noAutofit/>
        </a:bodyPr>
        <a:lstStyle/>
        <a:p>
          <a:pPr marL="0" lvl="0" indent="0" algn="l" defTabSz="488950">
            <a:lnSpc>
              <a:spcPct val="90000"/>
            </a:lnSpc>
            <a:spcBef>
              <a:spcPct val="0"/>
            </a:spcBef>
            <a:spcAft>
              <a:spcPct val="35000"/>
            </a:spcAft>
            <a:buNone/>
          </a:pPr>
          <a:r>
            <a:rPr lang="en-US" sz="1100" kern="1200" dirty="0"/>
            <a:t>The controller will give the sign in sheet and the participant evaluation forms to the facility emergency preparedness representative to maintain.</a:t>
          </a:r>
        </a:p>
      </dsp:txBody>
      <dsp:txXfrm>
        <a:off x="2614420" y="1178751"/>
        <a:ext cx="1187944" cy="1861183"/>
      </dsp:txXfrm>
    </dsp:sp>
    <dsp:sp modelId="{D23BA260-FB7F-4A3A-BBE6-C4EE196B485C}">
      <dsp:nvSpPr>
        <dsp:cNvPr id="0" name=""/>
        <dsp:cNvSpPr/>
      </dsp:nvSpPr>
      <dsp:spPr>
        <a:xfrm>
          <a:off x="2947364" y="609602"/>
          <a:ext cx="498936" cy="498936"/>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8899" tIns="12700" rIns="38899" bIns="12700" numCol="1" spcCol="1270" anchor="ctr" anchorCtr="0">
          <a:noAutofit/>
        </a:bodyPr>
        <a:lstStyle/>
        <a:p>
          <a:pPr marL="0" lvl="0" indent="0" algn="ctr" defTabSz="1066800">
            <a:lnSpc>
              <a:spcPct val="90000"/>
            </a:lnSpc>
            <a:spcBef>
              <a:spcPct val="0"/>
            </a:spcBef>
            <a:spcAft>
              <a:spcPct val="35000"/>
            </a:spcAft>
            <a:buNone/>
          </a:pPr>
          <a:r>
            <a:rPr lang="en-US" sz="2400" kern="1200" dirty="0"/>
            <a:t>3</a:t>
          </a:r>
        </a:p>
      </dsp:txBody>
      <dsp:txXfrm>
        <a:off x="3020431" y="682669"/>
        <a:ext cx="352802" cy="352802"/>
      </dsp:txXfrm>
    </dsp:sp>
    <dsp:sp modelId="{1F3560C9-C8B7-459F-85F1-2B21A257DE03}">
      <dsp:nvSpPr>
        <dsp:cNvPr id="0" name=""/>
        <dsp:cNvSpPr/>
      </dsp:nvSpPr>
      <dsp:spPr>
        <a:xfrm>
          <a:off x="2597623" y="409575"/>
          <a:ext cx="1187944" cy="144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41BAB076-C55E-4607-B435-A9B0F5EE307C}">
      <dsp:nvSpPr>
        <dsp:cNvPr id="0" name=""/>
        <dsp:cNvSpPr/>
      </dsp:nvSpPr>
      <dsp:spPr>
        <a:xfrm>
          <a:off x="3921159" y="1"/>
          <a:ext cx="1187944" cy="310197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617" tIns="330200" rIns="92617" bIns="330200" numCol="1" spcCol="1270" anchor="t" anchorCtr="0">
          <a:noAutofit/>
        </a:bodyPr>
        <a:lstStyle/>
        <a:p>
          <a:pPr marL="0" lvl="0" indent="0" algn="l" defTabSz="488950">
            <a:lnSpc>
              <a:spcPct val="90000"/>
            </a:lnSpc>
            <a:spcBef>
              <a:spcPct val="0"/>
            </a:spcBef>
            <a:spcAft>
              <a:spcPct val="35000"/>
            </a:spcAft>
            <a:buNone/>
          </a:pPr>
          <a:r>
            <a:rPr lang="en-US" sz="1100" kern="1200" dirty="0"/>
            <a:t>An After Action Report (AAR) will be completed based upon the survey monkey evaluation.</a:t>
          </a:r>
        </a:p>
      </dsp:txBody>
      <dsp:txXfrm>
        <a:off x="3921159" y="1178751"/>
        <a:ext cx="1187944" cy="1861183"/>
      </dsp:txXfrm>
    </dsp:sp>
    <dsp:sp modelId="{E1E155A2-963E-4302-8BE7-F14F8088AB15}">
      <dsp:nvSpPr>
        <dsp:cNvPr id="0" name=""/>
        <dsp:cNvSpPr/>
      </dsp:nvSpPr>
      <dsp:spPr>
        <a:xfrm>
          <a:off x="4242762" y="609602"/>
          <a:ext cx="498936" cy="498936"/>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8899" tIns="12700" rIns="38899" bIns="12700" numCol="1" spcCol="1270" anchor="ctr" anchorCtr="0">
          <a:noAutofit/>
        </a:bodyPr>
        <a:lstStyle/>
        <a:p>
          <a:pPr marL="0" lvl="0" indent="0" algn="ctr" defTabSz="1066800">
            <a:lnSpc>
              <a:spcPct val="90000"/>
            </a:lnSpc>
            <a:spcBef>
              <a:spcPct val="0"/>
            </a:spcBef>
            <a:spcAft>
              <a:spcPct val="35000"/>
            </a:spcAft>
            <a:buNone/>
          </a:pPr>
          <a:r>
            <a:rPr lang="en-US" sz="2400" kern="1200" dirty="0"/>
            <a:t>4</a:t>
          </a:r>
        </a:p>
      </dsp:txBody>
      <dsp:txXfrm>
        <a:off x="4315829" y="682669"/>
        <a:ext cx="352802" cy="352802"/>
      </dsp:txXfrm>
    </dsp:sp>
    <dsp:sp modelId="{96B36643-1D9C-43F0-AEC3-3307DCADB5A7}">
      <dsp:nvSpPr>
        <dsp:cNvPr id="0" name=""/>
        <dsp:cNvSpPr/>
      </dsp:nvSpPr>
      <dsp:spPr>
        <a:xfrm>
          <a:off x="3874663" y="409575"/>
          <a:ext cx="1187944"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BB61DC7-7216-4493-AC8C-F561E104F81D}">
      <dsp:nvSpPr>
        <dsp:cNvPr id="0" name=""/>
        <dsp:cNvSpPr/>
      </dsp:nvSpPr>
      <dsp:spPr>
        <a:xfrm>
          <a:off x="5227898" y="1"/>
          <a:ext cx="1187944" cy="310197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617" tIns="330200" rIns="92617" bIns="330200" numCol="1" spcCol="1270" anchor="t" anchorCtr="0">
          <a:noAutofit/>
        </a:bodyPr>
        <a:lstStyle/>
        <a:p>
          <a:pPr marL="0" lvl="0" indent="0" algn="l" defTabSz="488950">
            <a:lnSpc>
              <a:spcPct val="90000"/>
            </a:lnSpc>
            <a:spcBef>
              <a:spcPct val="0"/>
            </a:spcBef>
            <a:spcAft>
              <a:spcPct val="35000"/>
            </a:spcAft>
            <a:buNone/>
          </a:pPr>
          <a:r>
            <a:rPr lang="en-US" sz="1100" kern="1200" dirty="0"/>
            <a:t>The AAR will be sent to facility emergency preparedness representatives for review and approval.</a:t>
          </a:r>
        </a:p>
      </dsp:txBody>
      <dsp:txXfrm>
        <a:off x="5227898" y="1178751"/>
        <a:ext cx="1187944" cy="1861183"/>
      </dsp:txXfrm>
    </dsp:sp>
    <dsp:sp modelId="{1E6C8F81-097B-48F9-8E8A-D17D46CB70BF}">
      <dsp:nvSpPr>
        <dsp:cNvPr id="0" name=""/>
        <dsp:cNvSpPr/>
      </dsp:nvSpPr>
      <dsp:spPr>
        <a:xfrm>
          <a:off x="5538165" y="609602"/>
          <a:ext cx="498936" cy="498936"/>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8899" tIns="12700" rIns="38899" bIns="12700" numCol="1" spcCol="1270" anchor="ctr" anchorCtr="0">
          <a:noAutofit/>
        </a:bodyPr>
        <a:lstStyle/>
        <a:p>
          <a:pPr marL="0" lvl="0" indent="0" algn="ctr" defTabSz="1066800">
            <a:lnSpc>
              <a:spcPct val="90000"/>
            </a:lnSpc>
            <a:spcBef>
              <a:spcPct val="0"/>
            </a:spcBef>
            <a:spcAft>
              <a:spcPct val="35000"/>
            </a:spcAft>
            <a:buNone/>
          </a:pPr>
          <a:r>
            <a:rPr lang="en-US" sz="2400" kern="1200" dirty="0"/>
            <a:t>5</a:t>
          </a:r>
        </a:p>
      </dsp:txBody>
      <dsp:txXfrm>
        <a:off x="5611232" y="682669"/>
        <a:ext cx="352802" cy="352802"/>
      </dsp:txXfrm>
    </dsp:sp>
    <dsp:sp modelId="{35C6A000-4C68-45E0-A4A8-51DE5DAFD1EC}">
      <dsp:nvSpPr>
        <dsp:cNvPr id="0" name=""/>
        <dsp:cNvSpPr/>
      </dsp:nvSpPr>
      <dsp:spPr>
        <a:xfrm>
          <a:off x="5233363" y="409575"/>
          <a:ext cx="1187944"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52A05A6-3984-4F74-8AF4-5DC9FFC090AF}">
      <dsp:nvSpPr>
        <dsp:cNvPr id="0" name=""/>
        <dsp:cNvSpPr/>
      </dsp:nvSpPr>
      <dsp:spPr>
        <a:xfrm>
          <a:off x="6534637" y="1"/>
          <a:ext cx="1187944" cy="310197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617" tIns="330200" rIns="92617" bIns="330200" numCol="1" spcCol="1270" anchor="t" anchorCtr="0">
          <a:noAutofit/>
        </a:bodyPr>
        <a:lstStyle/>
        <a:p>
          <a:pPr marL="0" lvl="0" indent="0" algn="l" defTabSz="488950">
            <a:lnSpc>
              <a:spcPct val="90000"/>
            </a:lnSpc>
            <a:spcBef>
              <a:spcPct val="0"/>
            </a:spcBef>
            <a:spcAft>
              <a:spcPct val="35000"/>
            </a:spcAft>
            <a:buNone/>
          </a:pPr>
          <a:r>
            <a:rPr lang="en-US" sz="1100" kern="1200" dirty="0"/>
            <a:t>Once the AAR is approved by the coalition – it will be submitted to MDH. </a:t>
          </a:r>
        </a:p>
      </dsp:txBody>
      <dsp:txXfrm>
        <a:off x="6534637" y="1178751"/>
        <a:ext cx="1187944" cy="1861183"/>
      </dsp:txXfrm>
    </dsp:sp>
    <dsp:sp modelId="{4DDAE4C3-F176-4FCB-9C51-D9B41EB38E7D}">
      <dsp:nvSpPr>
        <dsp:cNvPr id="0" name=""/>
        <dsp:cNvSpPr/>
      </dsp:nvSpPr>
      <dsp:spPr>
        <a:xfrm>
          <a:off x="6909761" y="609602"/>
          <a:ext cx="498936" cy="498936"/>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8899" tIns="12700" rIns="38899" bIns="12700" numCol="1" spcCol="1270" anchor="ctr" anchorCtr="0">
          <a:noAutofit/>
        </a:bodyPr>
        <a:lstStyle/>
        <a:p>
          <a:pPr marL="0" lvl="0" indent="0" algn="ctr" defTabSz="1066800">
            <a:lnSpc>
              <a:spcPct val="90000"/>
            </a:lnSpc>
            <a:spcBef>
              <a:spcPct val="0"/>
            </a:spcBef>
            <a:spcAft>
              <a:spcPct val="35000"/>
            </a:spcAft>
            <a:buNone/>
          </a:pPr>
          <a:r>
            <a:rPr lang="en-US" sz="2400" kern="1200" dirty="0"/>
            <a:t>6</a:t>
          </a:r>
        </a:p>
      </dsp:txBody>
      <dsp:txXfrm>
        <a:off x="6982828" y="682669"/>
        <a:ext cx="352802" cy="352802"/>
      </dsp:txXfrm>
    </dsp:sp>
    <dsp:sp modelId="{ABD2834E-3F2E-43DA-B0E8-EDBA60593BC1}">
      <dsp:nvSpPr>
        <dsp:cNvPr id="0" name=""/>
        <dsp:cNvSpPr/>
      </dsp:nvSpPr>
      <dsp:spPr>
        <a:xfrm>
          <a:off x="6528757" y="409575"/>
          <a:ext cx="1187944"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BF5AE-99F0-469F-BEDB-104585E106C8}" type="datetimeFigureOut">
              <a:rPr lang="en-US" smtClean="0"/>
              <a:pPr/>
              <a:t>9/5/2018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DEFE8-50E7-4C79-98D4-FE9038CCE709}" type="slidenum">
              <a:rPr lang="en-US" smtClean="0"/>
              <a:pPr/>
              <a:t>‹#›</a:t>
            </a:fld>
            <a:endParaRPr lang="en-US" dirty="0"/>
          </a:p>
        </p:txBody>
      </p:sp>
    </p:spTree>
    <p:extLst>
      <p:ext uri="{BB962C8B-B14F-4D97-AF65-F5344CB8AC3E}">
        <p14:creationId xmlns:p14="http://schemas.microsoft.com/office/powerpoint/2010/main" val="42646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9DEFE8-50E7-4C79-98D4-FE9038CCE709}"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Review radio communication</a:t>
            </a:r>
            <a:r>
              <a:rPr lang="en-US" baseline="0" dirty="0"/>
              <a:t> – provide radios/check-in/out</a:t>
            </a:r>
            <a:endParaRPr lang="en-US" dirty="0"/>
          </a:p>
        </p:txBody>
      </p:sp>
      <p:sp>
        <p:nvSpPr>
          <p:cNvPr id="4" name="Slide Number Placeholder 3"/>
          <p:cNvSpPr>
            <a:spLocks noGrp="1"/>
          </p:cNvSpPr>
          <p:nvPr>
            <p:ph type="sldNum" sz="quarter" idx="10"/>
          </p:nvPr>
        </p:nvSpPr>
        <p:spPr/>
        <p:txBody>
          <a:bodyPr/>
          <a:lstStyle/>
          <a:p>
            <a:fld id="{8A9DEFE8-50E7-4C79-98D4-FE9038CCE709}" type="slidenum">
              <a:rPr lang="en-US" smtClean="0"/>
              <a:pPr/>
              <a:t>11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HAM Radio??</a:t>
            </a:r>
          </a:p>
        </p:txBody>
      </p:sp>
      <p:sp>
        <p:nvSpPr>
          <p:cNvPr id="4" name="Slide Number Placeholder 3"/>
          <p:cNvSpPr>
            <a:spLocks noGrp="1"/>
          </p:cNvSpPr>
          <p:nvPr>
            <p:ph type="sldNum" sz="quarter" idx="10"/>
          </p:nvPr>
        </p:nvSpPr>
        <p:spPr/>
        <p:txBody>
          <a:bodyPr/>
          <a:lstStyle/>
          <a:p>
            <a:fld id="{8A9DEFE8-50E7-4C79-98D4-FE9038CCE709}" type="slidenum">
              <a:rPr lang="en-US" smtClean="0"/>
              <a:pPr/>
              <a:t>12</a:t>
            </a:fld>
            <a:endParaRPr lang="en-US" dirty="0"/>
          </a:p>
        </p:txBody>
      </p:sp>
    </p:spTree>
    <p:extLst>
      <p:ext uri="{BB962C8B-B14F-4D97-AF65-F5344CB8AC3E}">
        <p14:creationId xmlns:p14="http://schemas.microsoft.com/office/powerpoint/2010/main" val="173061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93F9B72-EA09-416A-8CD4-E1F304FD5390}" type="datetime1">
              <a:rPr lang="en-US" smtClean="0"/>
              <a:t>9/5/2018</a:t>
            </a:fld>
            <a:endParaRPr lang="en-US" dirty="0"/>
          </a:p>
        </p:txBody>
      </p:sp>
      <p:sp>
        <p:nvSpPr>
          <p:cNvPr id="8" name="Footer Placeholder 7"/>
          <p:cNvSpPr>
            <a:spLocks noGrp="1"/>
          </p:cNvSpPr>
          <p:nvPr>
            <p:ph type="ftr" sz="quarter" idx="11"/>
          </p:nvPr>
        </p:nvSpPr>
        <p:spPr/>
        <p:txBody>
          <a:bodyPr/>
          <a:lstStyle/>
          <a:p>
            <a:r>
              <a:rPr lang="en-US"/>
              <a:t>CHPC HCID C/E Training 2018</a:t>
            </a:r>
            <a:endParaRPr lang="en-US" dirty="0"/>
          </a:p>
        </p:txBody>
      </p:sp>
      <p:sp>
        <p:nvSpPr>
          <p:cNvPr id="9" name="Slide Number Placeholder 8"/>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17658278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FDAEF-5DA1-4B3D-8C88-E2A67BA66706}" type="datetime1">
              <a:rPr lang="en-US" smtClean="0"/>
              <a:t>9/5/2018</a:t>
            </a:fld>
            <a:endParaRPr lang="en-US" dirty="0"/>
          </a:p>
        </p:txBody>
      </p:sp>
      <p:sp>
        <p:nvSpPr>
          <p:cNvPr id="5" name="Footer Placeholder 4"/>
          <p:cNvSpPr>
            <a:spLocks noGrp="1"/>
          </p:cNvSpPr>
          <p:nvPr>
            <p:ph type="ftr" sz="quarter" idx="11"/>
          </p:nvPr>
        </p:nvSpPr>
        <p:spPr/>
        <p:txBody>
          <a:bodyPr/>
          <a:lstStyle/>
          <a:p>
            <a:r>
              <a:rPr lang="en-US"/>
              <a:t>CHPC HCID C/E Training 2018</a:t>
            </a:r>
            <a:endParaRPr lang="en-US" dirty="0"/>
          </a:p>
        </p:txBody>
      </p:sp>
      <p:sp>
        <p:nvSpPr>
          <p:cNvPr id="6" name="Slide Number Placeholder 5"/>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323952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43953B-2C64-44C8-84B9-E3F18C185B87}" type="datetime1">
              <a:rPr lang="en-US" smtClean="0"/>
              <a:t>9/5/2018</a:t>
            </a:fld>
            <a:endParaRPr lang="en-US" dirty="0"/>
          </a:p>
        </p:txBody>
      </p:sp>
      <p:sp>
        <p:nvSpPr>
          <p:cNvPr id="5" name="Footer Placeholder 4"/>
          <p:cNvSpPr>
            <a:spLocks noGrp="1"/>
          </p:cNvSpPr>
          <p:nvPr>
            <p:ph type="ftr" sz="quarter" idx="11"/>
          </p:nvPr>
        </p:nvSpPr>
        <p:spPr/>
        <p:txBody>
          <a:bodyPr/>
          <a:lstStyle/>
          <a:p>
            <a:r>
              <a:rPr lang="en-US"/>
              <a:t>CHPC HCID C/E Training 2018</a:t>
            </a:r>
            <a:endParaRPr lang="en-US" dirty="0"/>
          </a:p>
        </p:txBody>
      </p:sp>
      <p:sp>
        <p:nvSpPr>
          <p:cNvPr id="6" name="Slide Number Placeholder 5"/>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1231760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9D351A-529E-45A0-800F-B289FD1E67F7}" type="datetime1">
              <a:rPr lang="en-US" smtClean="0"/>
              <a:t>9/5/2018</a:t>
            </a:fld>
            <a:endParaRPr lang="en-US" dirty="0"/>
          </a:p>
        </p:txBody>
      </p:sp>
      <p:sp>
        <p:nvSpPr>
          <p:cNvPr id="8" name="Footer Placeholder 7"/>
          <p:cNvSpPr>
            <a:spLocks noGrp="1"/>
          </p:cNvSpPr>
          <p:nvPr>
            <p:ph type="ftr" sz="quarter" idx="11"/>
          </p:nvPr>
        </p:nvSpPr>
        <p:spPr/>
        <p:txBody>
          <a:bodyPr/>
          <a:lstStyle/>
          <a:p>
            <a:r>
              <a:rPr lang="en-US"/>
              <a:t>CHPC HCID C/E Training 2018</a:t>
            </a:r>
            <a:endParaRPr lang="en-US" dirty="0"/>
          </a:p>
        </p:txBody>
      </p:sp>
      <p:sp>
        <p:nvSpPr>
          <p:cNvPr id="9" name="Slide Number Placeholder 8"/>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87727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F2B6C04F-7F89-4EDE-A9CE-E4C61D011C8C}" type="datetime1">
              <a:rPr lang="en-US" smtClean="0"/>
              <a:t>9/5/2018</a:t>
            </a:fld>
            <a:endParaRPr lang="en-US" dirty="0"/>
          </a:p>
        </p:txBody>
      </p:sp>
      <p:sp>
        <p:nvSpPr>
          <p:cNvPr id="8" name="Footer Placeholder 7"/>
          <p:cNvSpPr>
            <a:spLocks noGrp="1"/>
          </p:cNvSpPr>
          <p:nvPr>
            <p:ph type="ftr" sz="quarter" idx="11"/>
          </p:nvPr>
        </p:nvSpPr>
        <p:spPr/>
        <p:txBody>
          <a:bodyPr/>
          <a:lstStyle/>
          <a:p>
            <a:r>
              <a:rPr lang="en-US"/>
              <a:t>CHPC HCID C/E Training 2018</a:t>
            </a:r>
            <a:endParaRPr lang="en-US" dirty="0"/>
          </a:p>
        </p:txBody>
      </p:sp>
      <p:sp>
        <p:nvSpPr>
          <p:cNvPr id="9" name="Slide Number Placeholder 8"/>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5048843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710F959-8391-4525-B771-56E6BDA54B92}" type="datetime1">
              <a:rPr lang="en-US" smtClean="0"/>
              <a:t>9/5/2018</a:t>
            </a:fld>
            <a:endParaRPr lang="en-US" dirty="0"/>
          </a:p>
        </p:txBody>
      </p:sp>
      <p:sp>
        <p:nvSpPr>
          <p:cNvPr id="9" name="Footer Placeholder 8"/>
          <p:cNvSpPr>
            <a:spLocks noGrp="1"/>
          </p:cNvSpPr>
          <p:nvPr>
            <p:ph type="ftr" sz="quarter" idx="11"/>
          </p:nvPr>
        </p:nvSpPr>
        <p:spPr/>
        <p:txBody>
          <a:bodyPr/>
          <a:lstStyle/>
          <a:p>
            <a:r>
              <a:rPr lang="en-US"/>
              <a:t>CHPC HCID C/E Training 2018</a:t>
            </a:r>
            <a:endParaRPr lang="en-US" dirty="0"/>
          </a:p>
        </p:txBody>
      </p:sp>
      <p:sp>
        <p:nvSpPr>
          <p:cNvPr id="10" name="Slide Number Placeholder 9"/>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424951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63FF70C5-EC42-414C-9840-96B2F2367A38}" type="datetime1">
              <a:rPr lang="en-US" smtClean="0"/>
              <a:t>9/5/2018</a:t>
            </a:fld>
            <a:endParaRPr lang="en-US" dirty="0"/>
          </a:p>
        </p:txBody>
      </p:sp>
      <p:sp>
        <p:nvSpPr>
          <p:cNvPr id="8" name="Footer Placeholder 7"/>
          <p:cNvSpPr>
            <a:spLocks noGrp="1"/>
          </p:cNvSpPr>
          <p:nvPr>
            <p:ph type="ftr" sz="quarter" idx="11"/>
          </p:nvPr>
        </p:nvSpPr>
        <p:spPr/>
        <p:txBody>
          <a:bodyPr/>
          <a:lstStyle/>
          <a:p>
            <a:r>
              <a:rPr lang="en-US"/>
              <a:t>CHPC HCID C/E Training 2018</a:t>
            </a:r>
            <a:endParaRPr lang="en-US" dirty="0"/>
          </a:p>
        </p:txBody>
      </p:sp>
      <p:sp>
        <p:nvSpPr>
          <p:cNvPr id="9" name="Slide Number Placeholder 8"/>
          <p:cNvSpPr>
            <a:spLocks noGrp="1"/>
          </p:cNvSpPr>
          <p:nvPr>
            <p:ph type="sldNum" sz="quarter" idx="12"/>
          </p:nvPr>
        </p:nvSpPr>
        <p:spPr/>
        <p:txBody>
          <a:bodyPr/>
          <a:lstStyle/>
          <a:p>
            <a:fld id="{5D4C0047-D237-4757-9EA5-790C5E77AE01}"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71047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26EDC7-AB19-4FB9-8373-F36A14554A9C}" type="datetime1">
              <a:rPr lang="en-US" smtClean="0"/>
              <a:t>9/5/2018</a:t>
            </a:fld>
            <a:endParaRPr lang="en-US" dirty="0"/>
          </a:p>
        </p:txBody>
      </p:sp>
      <p:sp>
        <p:nvSpPr>
          <p:cNvPr id="4" name="Footer Placeholder 3"/>
          <p:cNvSpPr>
            <a:spLocks noGrp="1"/>
          </p:cNvSpPr>
          <p:nvPr>
            <p:ph type="ftr" sz="quarter" idx="11"/>
          </p:nvPr>
        </p:nvSpPr>
        <p:spPr/>
        <p:txBody>
          <a:bodyPr/>
          <a:lstStyle/>
          <a:p>
            <a:r>
              <a:rPr lang="en-US"/>
              <a:t>CHPC HCID C/E Training 2018</a:t>
            </a:r>
            <a:endParaRPr lang="en-US" dirty="0"/>
          </a:p>
        </p:txBody>
      </p:sp>
      <p:sp>
        <p:nvSpPr>
          <p:cNvPr id="5" name="Slide Number Placeholder 4"/>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4281184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04BBA-942F-41D3-925A-81AE9661E1CD}" type="datetime1">
              <a:rPr lang="en-US" smtClean="0"/>
              <a:t>9/5/2018</a:t>
            </a:fld>
            <a:endParaRPr lang="en-US" dirty="0"/>
          </a:p>
        </p:txBody>
      </p:sp>
      <p:sp>
        <p:nvSpPr>
          <p:cNvPr id="3" name="Footer Placeholder 2"/>
          <p:cNvSpPr>
            <a:spLocks noGrp="1"/>
          </p:cNvSpPr>
          <p:nvPr>
            <p:ph type="ftr" sz="quarter" idx="11"/>
          </p:nvPr>
        </p:nvSpPr>
        <p:spPr/>
        <p:txBody>
          <a:bodyPr/>
          <a:lstStyle/>
          <a:p>
            <a:r>
              <a:rPr lang="en-US"/>
              <a:t>CHPC HCID C/E Training 2018</a:t>
            </a:r>
            <a:endParaRPr lang="en-US" dirty="0"/>
          </a:p>
        </p:txBody>
      </p:sp>
      <p:sp>
        <p:nvSpPr>
          <p:cNvPr id="4" name="Slide Number Placeholder 3"/>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232130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522AC42D-483D-42FF-80D3-5DCE92AE4378}" type="datetime1">
              <a:rPr lang="en-US" smtClean="0"/>
              <a:t>9/5/2018</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r>
              <a:rPr lang="en-US"/>
              <a:t>CHPC HCID C/E Training 2018</a:t>
            </a:r>
            <a:endParaRPr lang="en-US" dirty="0"/>
          </a:p>
        </p:txBody>
      </p:sp>
      <p:sp>
        <p:nvSpPr>
          <p:cNvPr id="11" name="Slide Number Placeholder 10"/>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162527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E31A859-0020-477A-9099-C30245E0824A}" type="datetime1">
              <a:rPr lang="en-US" smtClean="0"/>
              <a:t>9/5/2018</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r>
              <a:rPr lang="en-US"/>
              <a:t>CHPC HCID C/E Training 2018</a:t>
            </a:r>
            <a:endParaRPr lang="en-US" dirty="0"/>
          </a:p>
        </p:txBody>
      </p:sp>
      <p:sp>
        <p:nvSpPr>
          <p:cNvPr id="10" name="Slide Number Placeholder 9"/>
          <p:cNvSpPr>
            <a:spLocks noGrp="1"/>
          </p:cNvSpPr>
          <p:nvPr>
            <p:ph type="sldNum" sz="quarter" idx="12"/>
          </p:nvPr>
        </p:nvSpPr>
        <p:spPr/>
        <p:txBody>
          <a:body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86570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B85F5165-1535-47EB-BA69-38AED65DFA27}" type="datetime1">
              <a:rPr lang="en-US" smtClean="0"/>
              <a:t>9/5/2018</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r>
              <a:rPr lang="en-US"/>
              <a:t>CHPC HCID C/E Training 2018</a:t>
            </a:r>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5D4C0047-D237-4757-9EA5-790C5E77AE01}" type="slidenum">
              <a:rPr lang="en-US" smtClean="0"/>
              <a:pPr/>
              <a:t>‹#›</a:t>
            </a:fld>
            <a:endParaRPr lang="en-US" dirty="0"/>
          </a:p>
        </p:txBody>
      </p:sp>
    </p:spTree>
    <p:extLst>
      <p:ext uri="{BB962C8B-B14F-4D97-AF65-F5344CB8AC3E}">
        <p14:creationId xmlns:p14="http://schemas.microsoft.com/office/powerpoint/2010/main" val="3157337438"/>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hf hd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howtosavetheworld.ca/2012/07/23/not-responsible/not-responsible/" TargetMode="External"/><Relationship Id="rId2" Type="http://schemas.openxmlformats.org/officeDocument/2006/relationships/image" Target="../media/image2.jpg&amp;ehk=Glk5s7KpqDsk8AyfUgCF2g&amp;r=0&amp;pid=OfficeInsert"/><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erkunija.deviantart.com/art/Multiple-Personalities-Within-426031263" TargetMode="External"/><Relationship Id="rId2" Type="http://schemas.openxmlformats.org/officeDocument/2006/relationships/image" Target="../media/image3.jpg&amp;ehk=0tIPxxXKMDBiQHPKamxQPA&amp;r=0&amp;pid=OfficeInsert"/><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AF50326-6478-45B6-8E6E-02F136CA7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9472"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8416" y="1524000"/>
            <a:ext cx="2090601" cy="3810000"/>
          </a:xfrm>
          <a:prstGeom prst="flowChartDocument">
            <a:avLst/>
          </a:prstGeom>
        </p:spPr>
        <p:txBody>
          <a:bodyPr vert="horz" lIns="182880" tIns="182880" rIns="182880" bIns="182880" rtlCol="0" anchor="ctr">
            <a:normAutofit/>
          </a:bodyPr>
          <a:lstStyle/>
          <a:p>
            <a:r>
              <a:rPr lang="en-US" sz="1800" dirty="0"/>
              <a:t>Central MN HPC 2018 hcid exercise Controller training</a:t>
            </a:r>
          </a:p>
        </p:txBody>
      </p:sp>
      <p:sp>
        <p:nvSpPr>
          <p:cNvPr id="13" name="Rectangle 12">
            <a:extLst>
              <a:ext uri="{FF2B5EF4-FFF2-40B4-BE49-F238E27FC236}">
                <a16:creationId xmlns:a16="http://schemas.microsoft.com/office/drawing/2014/main" id="{DF61FC49-3E2D-4969-94A0-B0C49108FE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28389" y="640080"/>
            <a:ext cx="5135551"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C882F2-41B8-4EBD-9DF4-3005A19E5F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0006" y="806357"/>
            <a:ext cx="4881633"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5392121-81D4-4B04-BAF1-4672433323D0}"/>
              </a:ext>
            </a:extLst>
          </p:cNvPr>
          <p:cNvPicPr>
            <a:picLocks noChangeAspect="1"/>
          </p:cNvPicPr>
          <p:nvPr/>
        </p:nvPicPr>
        <p:blipFill rotWithShape="1">
          <a:blip r:embed="rId2">
            <a:extLst>
              <a:ext uri="{28A0092B-C50C-407E-A947-70E740481C1C}">
                <a14:useLocalDpi xmlns:a14="http://schemas.microsoft.com/office/drawing/2010/main" val="0"/>
              </a:ext>
            </a:extLst>
          </a:blip>
          <a:srcRect l="20961" r="20717" b="-1"/>
          <a:stretch/>
        </p:blipFill>
        <p:spPr>
          <a:xfrm>
            <a:off x="4219172" y="970949"/>
            <a:ext cx="3791455" cy="45994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0" y="2681103"/>
            <a:ext cx="2522980" cy="1495794"/>
          </a:xfrm>
          <a:noFill/>
          <a:ln>
            <a:solidFill>
              <a:schemeClr val="bg1"/>
            </a:solidFill>
          </a:ln>
        </p:spPr>
        <p:txBody>
          <a:bodyPr wrap="square">
            <a:normAutofit/>
          </a:bodyPr>
          <a:lstStyle/>
          <a:p>
            <a:r>
              <a:rPr lang="en-US">
                <a:solidFill>
                  <a:schemeClr val="bg1"/>
                </a:solidFill>
              </a:rPr>
              <a:t>Timeline &amp; Injects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430908359"/>
              </p:ext>
            </p:extLst>
          </p:nvPr>
        </p:nvGraphicFramePr>
        <p:xfrm>
          <a:off x="4214812" y="965200"/>
          <a:ext cx="4205288"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48087D5B-5D31-4E77-8634-96BDC1B90434}"/>
              </a:ext>
            </a:extLst>
          </p:cNvPr>
          <p:cNvSpPr>
            <a:spLocks noGrp="1"/>
          </p:cNvSpPr>
          <p:nvPr>
            <p:ph type="ftr" sz="quarter" idx="11"/>
          </p:nvPr>
        </p:nvSpPr>
        <p:spPr/>
        <p:txBody>
          <a:bodyPr/>
          <a:lstStyle/>
          <a:p>
            <a:r>
              <a:rPr lang="en-US"/>
              <a:t>CHPC HCID C/E Training 2018</a:t>
            </a:r>
            <a:endParaRPr lang="en-US" dirty="0"/>
          </a:p>
        </p:txBody>
      </p:sp>
      <p:sp>
        <p:nvSpPr>
          <p:cNvPr id="4" name="Slide Number Placeholder 3">
            <a:extLst>
              <a:ext uri="{FF2B5EF4-FFF2-40B4-BE49-F238E27FC236}">
                <a16:creationId xmlns:a16="http://schemas.microsoft.com/office/drawing/2014/main" id="{8A5700FF-3DD4-4A70-82F5-74B894FA1987}"/>
              </a:ext>
            </a:extLst>
          </p:cNvPr>
          <p:cNvSpPr>
            <a:spLocks noGrp="1"/>
          </p:cNvSpPr>
          <p:nvPr>
            <p:ph type="sldNum" sz="quarter" idx="12"/>
          </p:nvPr>
        </p:nvSpPr>
        <p:spPr/>
        <p:txBody>
          <a:bodyPr/>
          <a:lstStyle/>
          <a:p>
            <a:fld id="{5D4C0047-D237-4757-9EA5-790C5E77AE01}"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9144000" cy="19431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325791"/>
            <a:ext cx="5797296" cy="1188720"/>
          </a:xfrm>
        </p:spPr>
        <p:txBody>
          <a:bodyPr>
            <a:normAutofit/>
          </a:bodyPr>
          <a:lstStyle/>
          <a:p>
            <a:r>
              <a:rPr lang="en-US" dirty="0"/>
              <a:t>Controller Communication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162591423"/>
              </p:ext>
            </p:extLst>
          </p:nvPr>
        </p:nvGraphicFramePr>
        <p:xfrm>
          <a:off x="710239" y="946984"/>
          <a:ext cx="7723523" cy="2782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3D7769A7-A82B-4A43-88A9-52E1211F5A34}"/>
              </a:ext>
            </a:extLst>
          </p:cNvPr>
          <p:cNvSpPr>
            <a:spLocks noGrp="1"/>
          </p:cNvSpPr>
          <p:nvPr>
            <p:ph type="ftr" sz="quarter" idx="11"/>
          </p:nvPr>
        </p:nvSpPr>
        <p:spPr/>
        <p:txBody>
          <a:bodyPr/>
          <a:lstStyle/>
          <a:p>
            <a:r>
              <a:rPr lang="en-US"/>
              <a:t>CHPC HCID C/E Training 2018</a:t>
            </a:r>
            <a:endParaRPr lang="en-US" dirty="0"/>
          </a:p>
        </p:txBody>
      </p:sp>
      <p:sp>
        <p:nvSpPr>
          <p:cNvPr id="4" name="Slide Number Placeholder 3">
            <a:extLst>
              <a:ext uri="{FF2B5EF4-FFF2-40B4-BE49-F238E27FC236}">
                <a16:creationId xmlns:a16="http://schemas.microsoft.com/office/drawing/2014/main" id="{5B16D6C9-C8AB-4EEE-A0DE-98D00311DF1A}"/>
              </a:ext>
            </a:extLst>
          </p:cNvPr>
          <p:cNvSpPr>
            <a:spLocks noGrp="1"/>
          </p:cNvSpPr>
          <p:nvPr>
            <p:ph type="sldNum" sz="quarter" idx="12"/>
          </p:nvPr>
        </p:nvSpPr>
        <p:spPr/>
        <p:txBody>
          <a:bodyPr/>
          <a:lstStyle/>
          <a:p>
            <a:fld id="{5D4C0047-D237-4757-9EA5-790C5E77AE01}"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9144000" cy="19431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325791"/>
            <a:ext cx="5797296" cy="1188720"/>
          </a:xfrm>
        </p:spPr>
        <p:txBody>
          <a:bodyPr>
            <a:normAutofit/>
          </a:bodyPr>
          <a:lstStyle/>
          <a:p>
            <a:r>
              <a:rPr lang="en-US" dirty="0"/>
              <a:t>Participant Communication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236683998"/>
              </p:ext>
            </p:extLst>
          </p:nvPr>
        </p:nvGraphicFramePr>
        <p:xfrm>
          <a:off x="710239" y="946984"/>
          <a:ext cx="7723523" cy="2782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B7FBD74D-D2A4-4D33-80D2-851F8CB2799B}"/>
              </a:ext>
            </a:extLst>
          </p:cNvPr>
          <p:cNvSpPr>
            <a:spLocks noGrp="1"/>
          </p:cNvSpPr>
          <p:nvPr>
            <p:ph type="ftr" sz="quarter" idx="11"/>
          </p:nvPr>
        </p:nvSpPr>
        <p:spPr/>
        <p:txBody>
          <a:bodyPr/>
          <a:lstStyle/>
          <a:p>
            <a:r>
              <a:rPr lang="en-US"/>
              <a:t>CHPC HCID C/E Training 2018</a:t>
            </a:r>
            <a:endParaRPr lang="en-US" dirty="0"/>
          </a:p>
        </p:txBody>
      </p:sp>
      <p:sp>
        <p:nvSpPr>
          <p:cNvPr id="4" name="Slide Number Placeholder 3">
            <a:extLst>
              <a:ext uri="{FF2B5EF4-FFF2-40B4-BE49-F238E27FC236}">
                <a16:creationId xmlns:a16="http://schemas.microsoft.com/office/drawing/2014/main" id="{4D495215-D17B-4F3B-958A-013D9E1B50E0}"/>
              </a:ext>
            </a:extLst>
          </p:cNvPr>
          <p:cNvSpPr>
            <a:spLocks noGrp="1"/>
          </p:cNvSpPr>
          <p:nvPr>
            <p:ph type="sldNum" sz="quarter" idx="12"/>
          </p:nvPr>
        </p:nvSpPr>
        <p:spPr/>
        <p:txBody>
          <a:bodyPr/>
          <a:lstStyle/>
          <a:p>
            <a:fld id="{5D4C0047-D237-4757-9EA5-790C5E77AE01}"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B41C-DD29-45F6-AF36-F11B2CFA8A46}"/>
              </a:ext>
            </a:extLst>
          </p:cNvPr>
          <p:cNvSpPr>
            <a:spLocks noGrp="1"/>
          </p:cNvSpPr>
          <p:nvPr>
            <p:ph type="title"/>
          </p:nvPr>
        </p:nvSpPr>
        <p:spPr>
          <a:xfrm>
            <a:off x="1673352" y="964692"/>
            <a:ext cx="5797296" cy="1188720"/>
          </a:xfrm>
        </p:spPr>
        <p:txBody>
          <a:bodyPr>
            <a:normAutofit/>
          </a:bodyPr>
          <a:lstStyle/>
          <a:p>
            <a:r>
              <a:rPr lang="en-US" dirty="0"/>
              <a:t>End of exercise process</a:t>
            </a: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306917671"/>
              </p:ext>
            </p:extLst>
          </p:nvPr>
        </p:nvGraphicFramePr>
        <p:xfrm>
          <a:off x="710237" y="2514600"/>
          <a:ext cx="7723525" cy="3101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E9B68563-7FDF-414F-B942-5119B407335D}"/>
              </a:ext>
            </a:extLst>
          </p:cNvPr>
          <p:cNvSpPr>
            <a:spLocks noGrp="1"/>
          </p:cNvSpPr>
          <p:nvPr>
            <p:ph type="ftr" sz="quarter" idx="11"/>
          </p:nvPr>
        </p:nvSpPr>
        <p:spPr/>
        <p:txBody>
          <a:bodyPr/>
          <a:lstStyle/>
          <a:p>
            <a:r>
              <a:rPr lang="en-US"/>
              <a:t>CHPC HCID C/E Training 2018</a:t>
            </a:r>
            <a:endParaRPr lang="en-US" dirty="0"/>
          </a:p>
        </p:txBody>
      </p:sp>
      <p:sp>
        <p:nvSpPr>
          <p:cNvPr id="4" name="Slide Number Placeholder 3">
            <a:extLst>
              <a:ext uri="{FF2B5EF4-FFF2-40B4-BE49-F238E27FC236}">
                <a16:creationId xmlns:a16="http://schemas.microsoft.com/office/drawing/2014/main" id="{11ED6CCA-7978-4809-A059-7817AE46D177}"/>
              </a:ext>
            </a:extLst>
          </p:cNvPr>
          <p:cNvSpPr>
            <a:spLocks noGrp="1"/>
          </p:cNvSpPr>
          <p:nvPr>
            <p:ph type="sldNum" sz="quarter" idx="12"/>
          </p:nvPr>
        </p:nvSpPr>
        <p:spPr/>
        <p:txBody>
          <a:bodyPr/>
          <a:lstStyle/>
          <a:p>
            <a:fld id="{5D4C0047-D237-4757-9EA5-790C5E77AE01}" type="slidenum">
              <a:rPr lang="en-US" smtClean="0"/>
              <a:pPr/>
              <a:t>13</a:t>
            </a:fld>
            <a:endParaRPr lang="en-US" dirty="0"/>
          </a:p>
        </p:txBody>
      </p:sp>
    </p:spTree>
    <p:extLst>
      <p:ext uri="{BB962C8B-B14F-4D97-AF65-F5344CB8AC3E}">
        <p14:creationId xmlns:p14="http://schemas.microsoft.com/office/powerpoint/2010/main" val="3218496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Footer Placeholder 2">
            <a:extLst>
              <a:ext uri="{FF2B5EF4-FFF2-40B4-BE49-F238E27FC236}">
                <a16:creationId xmlns:a16="http://schemas.microsoft.com/office/drawing/2014/main" id="{F420782A-B0B3-4F71-BC98-4AB7A22378E6}"/>
              </a:ext>
            </a:extLst>
          </p:cNvPr>
          <p:cNvSpPr>
            <a:spLocks noGrp="1"/>
          </p:cNvSpPr>
          <p:nvPr>
            <p:ph type="ftr" sz="quarter" idx="11"/>
          </p:nvPr>
        </p:nvSpPr>
        <p:spPr/>
        <p:txBody>
          <a:bodyPr/>
          <a:lstStyle/>
          <a:p>
            <a:r>
              <a:rPr lang="en-US"/>
              <a:t>CHPC HCID C/E Training 2018</a:t>
            </a:r>
            <a:endParaRPr lang="en-US" dirty="0"/>
          </a:p>
        </p:txBody>
      </p:sp>
      <p:sp>
        <p:nvSpPr>
          <p:cNvPr id="4" name="Slide Number Placeholder 3">
            <a:extLst>
              <a:ext uri="{FF2B5EF4-FFF2-40B4-BE49-F238E27FC236}">
                <a16:creationId xmlns:a16="http://schemas.microsoft.com/office/drawing/2014/main" id="{2A049F3B-3735-4C97-A3CC-9F7F60275F25}"/>
              </a:ext>
            </a:extLst>
          </p:cNvPr>
          <p:cNvSpPr>
            <a:spLocks noGrp="1"/>
          </p:cNvSpPr>
          <p:nvPr>
            <p:ph type="sldNum" sz="quarter" idx="12"/>
          </p:nvPr>
        </p:nvSpPr>
        <p:spPr/>
        <p:txBody>
          <a:bodyPr/>
          <a:lstStyle/>
          <a:p>
            <a:fld id="{5D4C0047-D237-4757-9EA5-790C5E77AE01}" type="slidenum">
              <a:rPr lang="en-US" smtClean="0"/>
              <a:pPr/>
              <a:t>14</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9D800-FDB1-40C6-B01D-2B29B335CDB2}"/>
              </a:ext>
            </a:extLst>
          </p:cNvPr>
          <p:cNvSpPr>
            <a:spLocks noGrp="1"/>
          </p:cNvSpPr>
          <p:nvPr>
            <p:ph type="title"/>
          </p:nvPr>
        </p:nvSpPr>
        <p:spPr>
          <a:xfrm>
            <a:off x="1606045" y="964692"/>
            <a:ext cx="5937755" cy="1188720"/>
          </a:xfrm>
        </p:spPr>
        <p:txBody>
          <a:bodyPr/>
          <a:lstStyle/>
          <a:p>
            <a:r>
              <a:rPr lang="en-US"/>
              <a:t>Introduction</a:t>
            </a:r>
            <a:endParaRPr lang="en-US" dirty="0"/>
          </a:p>
        </p:txBody>
      </p:sp>
      <p:sp>
        <p:nvSpPr>
          <p:cNvPr id="3" name="Content Placeholder 2">
            <a:extLst>
              <a:ext uri="{FF2B5EF4-FFF2-40B4-BE49-F238E27FC236}">
                <a16:creationId xmlns:a16="http://schemas.microsoft.com/office/drawing/2014/main" id="{1E0EFBD9-2D91-4502-BA45-33D8EB951CC8}"/>
              </a:ext>
            </a:extLst>
          </p:cNvPr>
          <p:cNvSpPr>
            <a:spLocks noGrp="1"/>
          </p:cNvSpPr>
          <p:nvPr>
            <p:ph idx="1"/>
          </p:nvPr>
        </p:nvSpPr>
        <p:spPr/>
        <p:txBody>
          <a:bodyPr/>
          <a:lstStyle/>
          <a:p>
            <a:r>
              <a:rPr lang="en-US" dirty="0"/>
              <a:t>The main goal of this exercise is that facilities/staff recognize a potential infectious disease and take the appropriate measures to limit exposure of the patient to other patients and staff.</a:t>
            </a:r>
          </a:p>
          <a:p>
            <a:r>
              <a:rPr lang="en-US" dirty="0"/>
              <a:t>This exercise is adaptable for each facility – some may chose to do the exercise as a tabletop discussion, others may want to make it more functional.</a:t>
            </a:r>
          </a:p>
          <a:p>
            <a:r>
              <a:rPr lang="en-US" dirty="0"/>
              <a:t>We encourage your facility to interact with local resources as they see necessary such as LPH, EMS, or others.</a:t>
            </a:r>
          </a:p>
        </p:txBody>
      </p:sp>
      <p:sp>
        <p:nvSpPr>
          <p:cNvPr id="5" name="Footer Placeholder 4">
            <a:extLst>
              <a:ext uri="{FF2B5EF4-FFF2-40B4-BE49-F238E27FC236}">
                <a16:creationId xmlns:a16="http://schemas.microsoft.com/office/drawing/2014/main" id="{4ADD189D-464D-4E53-8DA0-FB01646BE637}"/>
              </a:ext>
            </a:extLst>
          </p:cNvPr>
          <p:cNvSpPr>
            <a:spLocks noGrp="1"/>
          </p:cNvSpPr>
          <p:nvPr>
            <p:ph type="ftr" sz="quarter" idx="11"/>
          </p:nvPr>
        </p:nvSpPr>
        <p:spPr>
          <a:xfrm>
            <a:off x="1102239" y="6236208"/>
            <a:ext cx="4556664" cy="320040"/>
          </a:xfrm>
        </p:spPr>
        <p:txBody>
          <a:bodyPr/>
          <a:lstStyle/>
          <a:p>
            <a:r>
              <a:rPr lang="en-US"/>
              <a:t>CHPC HCID C/E Training 2018</a:t>
            </a:r>
            <a:endParaRPr lang="en-US" dirty="0"/>
          </a:p>
        </p:txBody>
      </p:sp>
      <p:sp>
        <p:nvSpPr>
          <p:cNvPr id="6" name="Slide Number Placeholder 5">
            <a:extLst>
              <a:ext uri="{FF2B5EF4-FFF2-40B4-BE49-F238E27FC236}">
                <a16:creationId xmlns:a16="http://schemas.microsoft.com/office/drawing/2014/main" id="{90795C98-2BFD-4C6C-AD00-3CA0A85DCE75}"/>
              </a:ext>
            </a:extLst>
          </p:cNvPr>
          <p:cNvSpPr>
            <a:spLocks noGrp="1"/>
          </p:cNvSpPr>
          <p:nvPr>
            <p:ph type="sldNum" sz="quarter" idx="12"/>
          </p:nvPr>
        </p:nvSpPr>
        <p:spPr>
          <a:xfrm>
            <a:off x="8240112" y="6217920"/>
            <a:ext cx="365760" cy="365760"/>
          </a:xfrm>
        </p:spPr>
        <p:txBody>
          <a:bodyPr/>
          <a:lstStyle/>
          <a:p>
            <a:fld id="{5D4C0047-D237-4757-9EA5-790C5E77AE01}" type="slidenum">
              <a:rPr lang="en-US" smtClean="0"/>
              <a:pPr/>
              <a:t>2</a:t>
            </a:fld>
            <a:endParaRPr lang="en-US" dirty="0"/>
          </a:p>
        </p:txBody>
      </p:sp>
    </p:spTree>
    <p:extLst>
      <p:ext uri="{BB962C8B-B14F-4D97-AF65-F5344CB8AC3E}">
        <p14:creationId xmlns:p14="http://schemas.microsoft.com/office/powerpoint/2010/main" val="268089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a16="http://schemas.microsoft.com/office/drawing/2014/main" id="{8C347748-F67A-4130-A374-6E4CB86BD0AC}"/>
              </a:ext>
            </a:extLst>
          </p:cNvPr>
          <p:cNvGraphicFramePr>
            <a:graphicFrameLocks/>
          </p:cNvGraphicFramePr>
          <p:nvPr>
            <p:extLst>
              <p:ext uri="{D42A27DB-BD31-4B8C-83A1-F6EECF244321}">
                <p14:modId xmlns:p14="http://schemas.microsoft.com/office/powerpoint/2010/main" val="1286938019"/>
              </p:ext>
            </p:extLst>
          </p:nvPr>
        </p:nvGraphicFramePr>
        <p:xfrm>
          <a:off x="1295400" y="838200"/>
          <a:ext cx="6692748" cy="4255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a:extLst>
              <a:ext uri="{FF2B5EF4-FFF2-40B4-BE49-F238E27FC236}">
                <a16:creationId xmlns:a16="http://schemas.microsoft.com/office/drawing/2014/main" id="{132D70B3-1FE1-46B3-B7F7-797F7BCD2CC3}"/>
              </a:ext>
            </a:extLst>
          </p:cNvPr>
          <p:cNvSpPr>
            <a:spLocks noGrp="1"/>
          </p:cNvSpPr>
          <p:nvPr>
            <p:ph type="ftr" sz="quarter" idx="11"/>
          </p:nvPr>
        </p:nvSpPr>
        <p:spPr/>
        <p:txBody>
          <a:bodyPr/>
          <a:lstStyle/>
          <a:p>
            <a:r>
              <a:rPr lang="en-US"/>
              <a:t>CHPC HCID C/E Training 2018</a:t>
            </a:r>
            <a:endParaRPr lang="en-US" dirty="0"/>
          </a:p>
        </p:txBody>
      </p:sp>
      <p:sp>
        <p:nvSpPr>
          <p:cNvPr id="3" name="Slide Number Placeholder 2">
            <a:extLst>
              <a:ext uri="{FF2B5EF4-FFF2-40B4-BE49-F238E27FC236}">
                <a16:creationId xmlns:a16="http://schemas.microsoft.com/office/drawing/2014/main" id="{433C20F3-E928-43D7-85ED-0738405AD46F}"/>
              </a:ext>
            </a:extLst>
          </p:cNvPr>
          <p:cNvSpPr>
            <a:spLocks noGrp="1"/>
          </p:cNvSpPr>
          <p:nvPr>
            <p:ph type="sldNum" sz="quarter" idx="12"/>
          </p:nvPr>
        </p:nvSpPr>
        <p:spPr/>
        <p:txBody>
          <a:bodyPr/>
          <a:lstStyle/>
          <a:p>
            <a:fld id="{5D4C0047-D237-4757-9EA5-790C5E77AE01}" type="slidenum">
              <a:rPr lang="en-US" smtClean="0"/>
              <a:pPr/>
              <a:t>3</a:t>
            </a:fld>
            <a:endParaRPr lang="en-US" dirty="0"/>
          </a:p>
        </p:txBody>
      </p:sp>
    </p:spTree>
    <p:extLst>
      <p:ext uri="{BB962C8B-B14F-4D97-AF65-F5344CB8AC3E}">
        <p14:creationId xmlns:p14="http://schemas.microsoft.com/office/powerpoint/2010/main" val="3831845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52D569-9A43-42BB-9586-F0628CC45118}"/>
              </a:ext>
            </a:extLst>
          </p:cNvPr>
          <p:cNvSpPr>
            <a:spLocks noGrp="1"/>
          </p:cNvSpPr>
          <p:nvPr>
            <p:ph type="title"/>
          </p:nvPr>
        </p:nvSpPr>
        <p:spPr>
          <a:xfrm>
            <a:off x="857232" y="304800"/>
            <a:ext cx="7429499" cy="1295400"/>
          </a:xfrm>
        </p:spPr>
        <p:txBody>
          <a:bodyPr>
            <a:normAutofit/>
          </a:bodyPr>
          <a:lstStyle/>
          <a:p>
            <a:r>
              <a:rPr lang="en-US" sz="3200" dirty="0"/>
              <a:t>Ebola grant (hcid) Requirements &amp; goals?</a:t>
            </a:r>
          </a:p>
        </p:txBody>
      </p:sp>
      <p:sp>
        <p:nvSpPr>
          <p:cNvPr id="6" name="Content Placeholder 5">
            <a:extLst>
              <a:ext uri="{FF2B5EF4-FFF2-40B4-BE49-F238E27FC236}">
                <a16:creationId xmlns:a16="http://schemas.microsoft.com/office/drawing/2014/main" id="{018581D1-B357-4EFB-B25D-20F07B7E5C58}"/>
              </a:ext>
            </a:extLst>
          </p:cNvPr>
          <p:cNvSpPr>
            <a:spLocks noGrp="1"/>
          </p:cNvSpPr>
          <p:nvPr>
            <p:ph sz="half" idx="2"/>
          </p:nvPr>
        </p:nvSpPr>
        <p:spPr>
          <a:xfrm>
            <a:off x="857251" y="2514600"/>
            <a:ext cx="7429498" cy="3421796"/>
          </a:xfrm>
          <a:solidFill>
            <a:schemeClr val="tx2">
              <a:lumMod val="20000"/>
              <a:lumOff val="80000"/>
            </a:schemeClr>
          </a:solidFill>
        </p:spPr>
        <p:txBody>
          <a:bodyPr>
            <a:normAutofit/>
          </a:bodyPr>
          <a:lstStyle/>
          <a:p>
            <a:r>
              <a:rPr lang="en-US" dirty="0"/>
              <a:t>Conduct annual coalition level exercises with, at a minimum, frontline facilities, assessment and treatment centers, and EMS.</a:t>
            </a:r>
          </a:p>
          <a:p>
            <a:r>
              <a:rPr lang="en-US" dirty="0"/>
              <a:t>Exercise must include recognition of necessary Full Barrier PPE &amp; an assessment of PPE needs.</a:t>
            </a:r>
          </a:p>
          <a:p>
            <a:r>
              <a:rPr lang="en-US" dirty="0"/>
              <a:t>Exercise must be based upon a High Consequence Infectious Disease. Needs to test the ability of the facility to identify, assess, and treat a patient with a HCID or transfer the patient to a treatment center.</a:t>
            </a:r>
          </a:p>
          <a:p>
            <a:r>
              <a:rPr lang="en-US" dirty="0"/>
              <a:t>Exercise should address the ability to arrange transportation necessary for those with a HCID.</a:t>
            </a:r>
          </a:p>
          <a:p>
            <a:r>
              <a:rPr lang="en-US" dirty="0"/>
              <a:t>Exercise should deal with Category A Waste</a:t>
            </a:r>
          </a:p>
        </p:txBody>
      </p:sp>
      <p:sp>
        <p:nvSpPr>
          <p:cNvPr id="8" name="TextBox 7">
            <a:extLst>
              <a:ext uri="{FF2B5EF4-FFF2-40B4-BE49-F238E27FC236}">
                <a16:creationId xmlns:a16="http://schemas.microsoft.com/office/drawing/2014/main" id="{8974C566-3ED1-4FA3-8116-57D5F17A8FD9}"/>
              </a:ext>
            </a:extLst>
          </p:cNvPr>
          <p:cNvSpPr txBox="1"/>
          <p:nvPr/>
        </p:nvSpPr>
        <p:spPr>
          <a:xfrm>
            <a:off x="2078780" y="1795790"/>
            <a:ext cx="4986401" cy="523220"/>
          </a:xfrm>
          <a:prstGeom prst="rect">
            <a:avLst/>
          </a:prstGeom>
          <a:noFill/>
        </p:spPr>
        <p:txBody>
          <a:bodyPr wrap="square" rtlCol="0">
            <a:spAutoFit/>
          </a:bodyPr>
          <a:lstStyle/>
          <a:p>
            <a:pPr algn="ctr"/>
            <a:r>
              <a:rPr lang="en-US" sz="2800" dirty="0"/>
              <a:t>HEALTHCARE COALITION</a:t>
            </a:r>
          </a:p>
        </p:txBody>
      </p:sp>
      <p:sp>
        <p:nvSpPr>
          <p:cNvPr id="2" name="Footer Placeholder 1">
            <a:extLst>
              <a:ext uri="{FF2B5EF4-FFF2-40B4-BE49-F238E27FC236}">
                <a16:creationId xmlns:a16="http://schemas.microsoft.com/office/drawing/2014/main" id="{26EE866C-F022-4986-A70C-710E4CCE18A5}"/>
              </a:ext>
            </a:extLst>
          </p:cNvPr>
          <p:cNvSpPr>
            <a:spLocks noGrp="1"/>
          </p:cNvSpPr>
          <p:nvPr>
            <p:ph type="ftr" sz="quarter" idx="11"/>
          </p:nvPr>
        </p:nvSpPr>
        <p:spPr/>
        <p:txBody>
          <a:bodyPr/>
          <a:lstStyle/>
          <a:p>
            <a:r>
              <a:rPr lang="en-US"/>
              <a:t>CHPC HCID C/E Training 2018</a:t>
            </a:r>
            <a:endParaRPr lang="en-US" dirty="0"/>
          </a:p>
        </p:txBody>
      </p:sp>
      <p:sp>
        <p:nvSpPr>
          <p:cNvPr id="3" name="Slide Number Placeholder 2">
            <a:extLst>
              <a:ext uri="{FF2B5EF4-FFF2-40B4-BE49-F238E27FC236}">
                <a16:creationId xmlns:a16="http://schemas.microsoft.com/office/drawing/2014/main" id="{37562C7C-8246-4D3F-9DF4-2E5DEE8F093A}"/>
              </a:ext>
            </a:extLst>
          </p:cNvPr>
          <p:cNvSpPr>
            <a:spLocks noGrp="1"/>
          </p:cNvSpPr>
          <p:nvPr>
            <p:ph type="sldNum" sz="quarter" idx="12"/>
          </p:nvPr>
        </p:nvSpPr>
        <p:spPr/>
        <p:txBody>
          <a:bodyPr/>
          <a:lstStyle/>
          <a:p>
            <a:fld id="{5D4C0047-D237-4757-9EA5-790C5E77AE01}" type="slidenum">
              <a:rPr lang="en-US" smtClean="0"/>
              <a:pPr/>
              <a:t>4</a:t>
            </a:fld>
            <a:endParaRPr lang="en-US" dirty="0"/>
          </a:p>
        </p:txBody>
      </p:sp>
    </p:spTree>
    <p:extLst>
      <p:ext uri="{BB962C8B-B14F-4D97-AF65-F5344CB8AC3E}">
        <p14:creationId xmlns:p14="http://schemas.microsoft.com/office/powerpoint/2010/main" val="66717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DD67-8C30-4B69-9CC3-3607EAD42A64}"/>
              </a:ext>
            </a:extLst>
          </p:cNvPr>
          <p:cNvSpPr>
            <a:spLocks noGrp="1"/>
          </p:cNvSpPr>
          <p:nvPr>
            <p:ph type="title"/>
          </p:nvPr>
        </p:nvSpPr>
        <p:spPr>
          <a:xfrm>
            <a:off x="856060" y="1352791"/>
            <a:ext cx="7429499" cy="1108928"/>
          </a:xfrm>
        </p:spPr>
        <p:txBody>
          <a:bodyPr/>
          <a:lstStyle/>
          <a:p>
            <a:r>
              <a:rPr lang="en-US" dirty="0"/>
              <a:t>What does this mean?	</a:t>
            </a:r>
          </a:p>
        </p:txBody>
      </p:sp>
      <p:sp>
        <p:nvSpPr>
          <p:cNvPr id="3" name="Content Placeholder 2">
            <a:extLst>
              <a:ext uri="{FF2B5EF4-FFF2-40B4-BE49-F238E27FC236}">
                <a16:creationId xmlns:a16="http://schemas.microsoft.com/office/drawing/2014/main" id="{7407733B-AE8C-4D89-AAF4-DD8F6284299E}"/>
              </a:ext>
            </a:extLst>
          </p:cNvPr>
          <p:cNvSpPr>
            <a:spLocks noGrp="1"/>
          </p:cNvSpPr>
          <p:nvPr>
            <p:ph idx="1"/>
          </p:nvPr>
        </p:nvSpPr>
        <p:spPr>
          <a:xfrm>
            <a:off x="1606045" y="2638045"/>
            <a:ext cx="5937755" cy="3381755"/>
          </a:xfrm>
        </p:spPr>
        <p:txBody>
          <a:bodyPr/>
          <a:lstStyle/>
          <a:p>
            <a:r>
              <a:rPr lang="en-US" dirty="0"/>
              <a:t>We will be doing an exercise that has very specific goals and requirements</a:t>
            </a:r>
          </a:p>
          <a:p>
            <a:pPr lvl="1"/>
            <a:r>
              <a:rPr lang="en-US" dirty="0"/>
              <a:t>Why?</a:t>
            </a:r>
          </a:p>
          <a:p>
            <a:pPr lvl="2"/>
            <a:r>
              <a:rPr lang="en-US" dirty="0"/>
              <a:t>The likelihood of this occurring is extremely rare, however, if it does occur, we need to be familiar with the roles, responsibilities, and goals to provide for the safety and care of our staff, patients, and visitors.</a:t>
            </a:r>
          </a:p>
          <a:p>
            <a:pPr lvl="2"/>
            <a:r>
              <a:rPr lang="en-US" dirty="0"/>
              <a:t>We have multiple entities participating….Hospitals, EMS, MDH, and LPH.</a:t>
            </a:r>
          </a:p>
          <a:p>
            <a:pPr lvl="2"/>
            <a:r>
              <a:rPr lang="en-US" dirty="0"/>
              <a:t>BECAUSE WE ARE REQUIRED TOO…</a:t>
            </a:r>
          </a:p>
        </p:txBody>
      </p:sp>
      <p:sp>
        <p:nvSpPr>
          <p:cNvPr id="4" name="Footer Placeholder 3">
            <a:extLst>
              <a:ext uri="{FF2B5EF4-FFF2-40B4-BE49-F238E27FC236}">
                <a16:creationId xmlns:a16="http://schemas.microsoft.com/office/drawing/2014/main" id="{AF91C0C5-8799-48E3-998C-8D2EAC565913}"/>
              </a:ext>
            </a:extLst>
          </p:cNvPr>
          <p:cNvSpPr>
            <a:spLocks noGrp="1"/>
          </p:cNvSpPr>
          <p:nvPr>
            <p:ph type="ftr" sz="quarter" idx="11"/>
          </p:nvPr>
        </p:nvSpPr>
        <p:spPr/>
        <p:txBody>
          <a:bodyPr/>
          <a:lstStyle/>
          <a:p>
            <a:r>
              <a:rPr lang="en-US"/>
              <a:t>CHPC HCID C/E Training 2018</a:t>
            </a:r>
            <a:endParaRPr lang="en-US" dirty="0"/>
          </a:p>
        </p:txBody>
      </p:sp>
      <p:sp>
        <p:nvSpPr>
          <p:cNvPr id="5" name="Slide Number Placeholder 4">
            <a:extLst>
              <a:ext uri="{FF2B5EF4-FFF2-40B4-BE49-F238E27FC236}">
                <a16:creationId xmlns:a16="http://schemas.microsoft.com/office/drawing/2014/main" id="{2B9BFB73-6A41-4498-A9D2-A0F06EAD1643}"/>
              </a:ext>
            </a:extLst>
          </p:cNvPr>
          <p:cNvSpPr>
            <a:spLocks noGrp="1"/>
          </p:cNvSpPr>
          <p:nvPr>
            <p:ph type="sldNum" sz="quarter" idx="12"/>
          </p:nvPr>
        </p:nvSpPr>
        <p:spPr/>
        <p:txBody>
          <a:bodyPr/>
          <a:lstStyle/>
          <a:p>
            <a:fld id="{5D4C0047-D237-4757-9EA5-790C5E77AE01}" type="slidenum">
              <a:rPr lang="en-US" smtClean="0"/>
              <a:pPr/>
              <a:t>5</a:t>
            </a:fld>
            <a:endParaRPr lang="en-US" dirty="0"/>
          </a:p>
        </p:txBody>
      </p:sp>
    </p:spTree>
    <p:extLst>
      <p:ext uri="{BB962C8B-B14F-4D97-AF65-F5344CB8AC3E}">
        <p14:creationId xmlns:p14="http://schemas.microsoft.com/office/powerpoint/2010/main" val="775878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&amp; Responsibilities</a:t>
            </a:r>
          </a:p>
        </p:txBody>
      </p:sp>
      <p:sp>
        <p:nvSpPr>
          <p:cNvPr id="3" name="Content Placeholder 2"/>
          <p:cNvSpPr>
            <a:spLocks noGrp="1"/>
          </p:cNvSpPr>
          <p:nvPr>
            <p:ph idx="1"/>
          </p:nvPr>
        </p:nvSpPr>
        <p:spPr/>
        <p:txBody>
          <a:bodyPr>
            <a:normAutofit/>
          </a:bodyPr>
          <a:lstStyle/>
          <a:p>
            <a:r>
              <a:rPr lang="en-US" b="1" dirty="0"/>
              <a:t>Facility Controller/Facilitator</a:t>
            </a:r>
          </a:p>
          <a:p>
            <a:pPr lvl="1"/>
            <a:r>
              <a:rPr lang="en-US" dirty="0"/>
              <a:t>Facilitates Briefing/Debriefing (see handout)</a:t>
            </a:r>
          </a:p>
          <a:p>
            <a:pPr lvl="1"/>
            <a:r>
              <a:rPr lang="en-US" dirty="0"/>
              <a:t>Provide written injects </a:t>
            </a:r>
          </a:p>
          <a:p>
            <a:pPr lvl="1"/>
            <a:r>
              <a:rPr lang="en-US" dirty="0"/>
              <a:t>Facilitate discussion and actions as necessary to reach desired outcomes</a:t>
            </a:r>
          </a:p>
          <a:p>
            <a:pPr lvl="1"/>
            <a:r>
              <a:rPr lang="en-US" dirty="0"/>
              <a:t>Submit the survey monkey review after completion of the exercise</a:t>
            </a:r>
          </a:p>
          <a:p>
            <a:endParaRPr lang="en-US" dirty="0"/>
          </a:p>
          <a:p>
            <a:endParaRPr lang="en-US" dirty="0"/>
          </a:p>
        </p:txBody>
      </p:sp>
      <p:sp>
        <p:nvSpPr>
          <p:cNvPr id="4" name="Footer Placeholder 3">
            <a:extLst>
              <a:ext uri="{FF2B5EF4-FFF2-40B4-BE49-F238E27FC236}">
                <a16:creationId xmlns:a16="http://schemas.microsoft.com/office/drawing/2014/main" id="{1186FC67-CE10-4CA8-A356-E6867F5BA9CA}"/>
              </a:ext>
            </a:extLst>
          </p:cNvPr>
          <p:cNvSpPr>
            <a:spLocks noGrp="1"/>
          </p:cNvSpPr>
          <p:nvPr>
            <p:ph type="ftr" sz="quarter" idx="11"/>
          </p:nvPr>
        </p:nvSpPr>
        <p:spPr/>
        <p:txBody>
          <a:bodyPr/>
          <a:lstStyle/>
          <a:p>
            <a:r>
              <a:rPr lang="en-US"/>
              <a:t>CHPC HCID C/E Training 2018</a:t>
            </a:r>
            <a:endParaRPr lang="en-US" dirty="0"/>
          </a:p>
        </p:txBody>
      </p:sp>
      <p:sp>
        <p:nvSpPr>
          <p:cNvPr id="5" name="Slide Number Placeholder 4">
            <a:extLst>
              <a:ext uri="{FF2B5EF4-FFF2-40B4-BE49-F238E27FC236}">
                <a16:creationId xmlns:a16="http://schemas.microsoft.com/office/drawing/2014/main" id="{740F2BE4-4C6B-4179-8D55-AEA98B57E83A}"/>
              </a:ext>
            </a:extLst>
          </p:cNvPr>
          <p:cNvSpPr>
            <a:spLocks noGrp="1"/>
          </p:cNvSpPr>
          <p:nvPr>
            <p:ph type="sldNum" sz="quarter" idx="12"/>
          </p:nvPr>
        </p:nvSpPr>
        <p:spPr/>
        <p:txBody>
          <a:bodyPr/>
          <a:lstStyle/>
          <a:p>
            <a:fld id="{5D4C0047-D237-4757-9EA5-790C5E77AE01}"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p:txBody>
          <a:bodyPr/>
          <a:lstStyle/>
          <a:p>
            <a:r>
              <a:rPr lang="en-US" b="1" dirty="0"/>
              <a:t>Participants</a:t>
            </a:r>
          </a:p>
          <a:p>
            <a:pPr lvl="2"/>
            <a:r>
              <a:rPr lang="en-US" dirty="0"/>
              <a:t>Take real steps to develop solutions to the situations presented.</a:t>
            </a:r>
          </a:p>
          <a:p>
            <a:pPr lvl="2"/>
            <a:r>
              <a:rPr lang="en-US" dirty="0"/>
              <a:t>Develop action plans and situation reports when requested.</a:t>
            </a:r>
          </a:p>
          <a:p>
            <a:pPr lvl="2"/>
            <a:r>
              <a:rPr lang="en-US" dirty="0"/>
              <a:t>Participate in the briefing/de-briefing</a:t>
            </a:r>
          </a:p>
          <a:p>
            <a:pPr lvl="2"/>
            <a:r>
              <a:rPr lang="en-US" dirty="0"/>
              <a:t>Assign people to the Hospital Command Center positions</a:t>
            </a:r>
          </a:p>
          <a:p>
            <a:pPr lvl="2"/>
            <a:r>
              <a:rPr lang="en-US" dirty="0"/>
              <a:t>Communicate/coordinate thru multi agency coordination.</a:t>
            </a:r>
          </a:p>
          <a:p>
            <a:pPr lvl="2"/>
            <a:r>
              <a:rPr lang="en-US" dirty="0"/>
              <a:t>Complete the participant evaluation</a:t>
            </a:r>
          </a:p>
        </p:txBody>
      </p:sp>
      <p:sp>
        <p:nvSpPr>
          <p:cNvPr id="4" name="Footer Placeholder 3">
            <a:extLst>
              <a:ext uri="{FF2B5EF4-FFF2-40B4-BE49-F238E27FC236}">
                <a16:creationId xmlns:a16="http://schemas.microsoft.com/office/drawing/2014/main" id="{02E2F870-5F1F-41A3-AB59-F295D4EEF90B}"/>
              </a:ext>
            </a:extLst>
          </p:cNvPr>
          <p:cNvSpPr>
            <a:spLocks noGrp="1"/>
          </p:cNvSpPr>
          <p:nvPr>
            <p:ph type="ftr" sz="quarter" idx="11"/>
          </p:nvPr>
        </p:nvSpPr>
        <p:spPr/>
        <p:txBody>
          <a:bodyPr/>
          <a:lstStyle/>
          <a:p>
            <a:r>
              <a:rPr lang="en-US"/>
              <a:t>CHPC HCID C/E Training 2018</a:t>
            </a:r>
            <a:endParaRPr lang="en-US" dirty="0"/>
          </a:p>
        </p:txBody>
      </p:sp>
      <p:sp>
        <p:nvSpPr>
          <p:cNvPr id="5" name="Slide Number Placeholder 4">
            <a:extLst>
              <a:ext uri="{FF2B5EF4-FFF2-40B4-BE49-F238E27FC236}">
                <a16:creationId xmlns:a16="http://schemas.microsoft.com/office/drawing/2014/main" id="{34C3E05D-A91B-4B31-86F7-2CEFFC61E087}"/>
              </a:ext>
            </a:extLst>
          </p:cNvPr>
          <p:cNvSpPr>
            <a:spLocks noGrp="1"/>
          </p:cNvSpPr>
          <p:nvPr>
            <p:ph type="sldNum" sz="quarter" idx="12"/>
          </p:nvPr>
        </p:nvSpPr>
        <p:spPr/>
        <p:txBody>
          <a:bodyPr/>
          <a:lstStyle/>
          <a:p>
            <a:fld id="{5D4C0047-D237-4757-9EA5-790C5E77AE01}" type="slidenum">
              <a:rPr lang="en-US" smtClean="0"/>
              <a:pPr/>
              <a:t>7</a:t>
            </a:fld>
            <a:endParaRPr lang="en-US" dirty="0"/>
          </a:p>
        </p:txBody>
      </p:sp>
    </p:spTree>
    <p:extLst>
      <p:ext uri="{BB962C8B-B14F-4D97-AF65-F5344CB8AC3E}">
        <p14:creationId xmlns:p14="http://schemas.microsoft.com/office/powerpoint/2010/main" val="150061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313" y="-2"/>
            <a:ext cx="4554687"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24" y="640080"/>
            <a:ext cx="3614166"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6357"/>
            <a:ext cx="3383449" cy="49286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BB781D7-4030-4048-8751-8EEDFE88F87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762000" y="1752600"/>
            <a:ext cx="3119676" cy="2932495"/>
          </a:xfrm>
          <a:prstGeom prst="rect">
            <a:avLst/>
          </a:prstGeom>
        </p:spPr>
      </p:pic>
      <p:sp>
        <p:nvSpPr>
          <p:cNvPr id="2" name="Title 1">
            <a:extLst>
              <a:ext uri="{FF2B5EF4-FFF2-40B4-BE49-F238E27FC236}">
                <a16:creationId xmlns:a16="http://schemas.microsoft.com/office/drawing/2014/main" id="{D1153E01-A9E0-472C-871F-A20537EB9E5E}"/>
              </a:ext>
            </a:extLst>
          </p:cNvPr>
          <p:cNvSpPr>
            <a:spLocks noGrp="1"/>
          </p:cNvSpPr>
          <p:nvPr>
            <p:ph type="title"/>
          </p:nvPr>
        </p:nvSpPr>
        <p:spPr>
          <a:xfrm>
            <a:off x="5192817" y="1290025"/>
            <a:ext cx="3356919" cy="1188720"/>
          </a:xfrm>
          <a:solidFill>
            <a:srgbClr val="FFFFFF"/>
          </a:solidFill>
          <a:ln>
            <a:solidFill>
              <a:srgbClr val="404040"/>
            </a:solidFill>
          </a:ln>
        </p:spPr>
        <p:txBody>
          <a:bodyPr>
            <a:normAutofit/>
          </a:bodyPr>
          <a:lstStyle/>
          <a:p>
            <a:r>
              <a:rPr lang="en-US"/>
              <a:t>SIMCell</a:t>
            </a:r>
          </a:p>
        </p:txBody>
      </p:sp>
      <p:sp>
        <p:nvSpPr>
          <p:cNvPr id="3" name="Content Placeholder 2">
            <a:extLst>
              <a:ext uri="{FF2B5EF4-FFF2-40B4-BE49-F238E27FC236}">
                <a16:creationId xmlns:a16="http://schemas.microsoft.com/office/drawing/2014/main" id="{8EC9A3F0-0C2C-4B68-AE66-C0546E00CE38}"/>
              </a:ext>
            </a:extLst>
          </p:cNvPr>
          <p:cNvSpPr>
            <a:spLocks noGrp="1"/>
          </p:cNvSpPr>
          <p:nvPr>
            <p:ph idx="1"/>
          </p:nvPr>
        </p:nvSpPr>
        <p:spPr>
          <a:xfrm>
            <a:off x="5192817" y="2858703"/>
            <a:ext cx="3356919" cy="3042547"/>
          </a:xfrm>
        </p:spPr>
        <p:txBody>
          <a:bodyPr>
            <a:normAutofit/>
          </a:bodyPr>
          <a:lstStyle/>
          <a:p>
            <a:r>
              <a:rPr lang="en-US" sz="1700" dirty="0">
                <a:solidFill>
                  <a:srgbClr val="FFFFFF"/>
                </a:solidFill>
              </a:rPr>
              <a:t>This exercise will NOT be controlled by the </a:t>
            </a:r>
            <a:r>
              <a:rPr lang="en-US" sz="1700" dirty="0" err="1">
                <a:solidFill>
                  <a:srgbClr val="FFFFFF"/>
                </a:solidFill>
              </a:rPr>
              <a:t>SIMCell</a:t>
            </a:r>
            <a:r>
              <a:rPr lang="en-US" sz="1700" dirty="0">
                <a:solidFill>
                  <a:srgbClr val="FFFFFF"/>
                </a:solidFill>
              </a:rPr>
              <a:t>.</a:t>
            </a:r>
          </a:p>
          <a:p>
            <a:r>
              <a:rPr lang="en-US" sz="1700" dirty="0">
                <a:solidFill>
                  <a:srgbClr val="FFFFFF"/>
                </a:solidFill>
              </a:rPr>
              <a:t>WHY:</a:t>
            </a:r>
          </a:p>
          <a:p>
            <a:pPr lvl="1"/>
            <a:r>
              <a:rPr lang="en-US" sz="1700" dirty="0">
                <a:solidFill>
                  <a:srgbClr val="FFFFFF"/>
                </a:solidFill>
              </a:rPr>
              <a:t>Makes the exercise scalable by the participating facilities</a:t>
            </a:r>
          </a:p>
          <a:p>
            <a:pPr lvl="1"/>
            <a:r>
              <a:rPr lang="en-US" sz="1700" dirty="0">
                <a:solidFill>
                  <a:srgbClr val="FFFFFF"/>
                </a:solidFill>
              </a:rPr>
              <a:t>Allows for added injects</a:t>
            </a:r>
          </a:p>
          <a:p>
            <a:pPr lvl="1"/>
            <a:r>
              <a:rPr lang="en-US" sz="1700" dirty="0">
                <a:solidFill>
                  <a:srgbClr val="FFFFFF"/>
                </a:solidFill>
              </a:rPr>
              <a:t>Allows the facility to follow their own timeline</a:t>
            </a:r>
          </a:p>
        </p:txBody>
      </p:sp>
      <p:sp>
        <p:nvSpPr>
          <p:cNvPr id="4" name="Footer Placeholder 3">
            <a:extLst>
              <a:ext uri="{FF2B5EF4-FFF2-40B4-BE49-F238E27FC236}">
                <a16:creationId xmlns:a16="http://schemas.microsoft.com/office/drawing/2014/main" id="{FC01DACE-57DF-4DCF-9F93-AE0C36DB25EE}"/>
              </a:ext>
            </a:extLst>
          </p:cNvPr>
          <p:cNvSpPr>
            <a:spLocks noGrp="1"/>
          </p:cNvSpPr>
          <p:nvPr>
            <p:ph type="ftr" sz="quarter" idx="11"/>
          </p:nvPr>
        </p:nvSpPr>
        <p:spPr/>
        <p:txBody>
          <a:bodyPr/>
          <a:lstStyle/>
          <a:p>
            <a:r>
              <a:rPr lang="en-US"/>
              <a:t>CHPC HCID C/E Training 2018</a:t>
            </a:r>
            <a:endParaRPr lang="en-US" dirty="0"/>
          </a:p>
        </p:txBody>
      </p:sp>
      <p:sp>
        <p:nvSpPr>
          <p:cNvPr id="6" name="Slide Number Placeholder 5">
            <a:extLst>
              <a:ext uri="{FF2B5EF4-FFF2-40B4-BE49-F238E27FC236}">
                <a16:creationId xmlns:a16="http://schemas.microsoft.com/office/drawing/2014/main" id="{21FBE537-44F9-4CF5-A1EE-5368D537E52E}"/>
              </a:ext>
            </a:extLst>
          </p:cNvPr>
          <p:cNvSpPr>
            <a:spLocks noGrp="1"/>
          </p:cNvSpPr>
          <p:nvPr>
            <p:ph type="sldNum" sz="quarter" idx="12"/>
          </p:nvPr>
        </p:nvSpPr>
        <p:spPr/>
        <p:txBody>
          <a:bodyPr/>
          <a:lstStyle/>
          <a:p>
            <a:fld id="{5D4C0047-D237-4757-9EA5-790C5E77AE01}" type="slidenum">
              <a:rPr lang="en-US" smtClean="0"/>
              <a:pPr/>
              <a:t>8</a:t>
            </a:fld>
            <a:endParaRPr lang="en-US" dirty="0"/>
          </a:p>
        </p:txBody>
      </p:sp>
    </p:spTree>
    <p:extLst>
      <p:ext uri="{BB962C8B-B14F-4D97-AF65-F5344CB8AC3E}">
        <p14:creationId xmlns:p14="http://schemas.microsoft.com/office/powerpoint/2010/main" val="3577092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F9E113A-53E5-4805-920D-4B58143CA73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403503" y="643467"/>
            <a:ext cx="3827715" cy="5410199"/>
          </a:xfrm>
          <a:prstGeom prst="rect">
            <a:avLst/>
          </a:prstGeom>
        </p:spPr>
      </p:pic>
      <p:sp>
        <p:nvSpPr>
          <p:cNvPr id="2" name="Title 1">
            <a:extLst>
              <a:ext uri="{FF2B5EF4-FFF2-40B4-BE49-F238E27FC236}">
                <a16:creationId xmlns:a16="http://schemas.microsoft.com/office/drawing/2014/main" id="{C2E725A1-CD1A-4D34-85A3-EDBCB3B61C07}"/>
              </a:ext>
            </a:extLst>
          </p:cNvPr>
          <p:cNvSpPr>
            <a:spLocks noGrp="1"/>
          </p:cNvSpPr>
          <p:nvPr>
            <p:ph type="title"/>
          </p:nvPr>
        </p:nvSpPr>
        <p:spPr>
          <a:xfrm>
            <a:off x="482600" y="643467"/>
            <a:ext cx="2522980" cy="1728044"/>
          </a:xfrm>
          <a:noFill/>
          <a:ln>
            <a:solidFill>
              <a:schemeClr val="bg1"/>
            </a:solidFill>
          </a:ln>
        </p:spPr>
        <p:txBody>
          <a:bodyPr wrap="square">
            <a:normAutofit/>
          </a:bodyPr>
          <a:lstStyle/>
          <a:p>
            <a:r>
              <a:rPr lang="en-US" sz="2400">
                <a:solidFill>
                  <a:schemeClr val="bg1"/>
                </a:solidFill>
              </a:rPr>
              <a:t>So what is the simcell going to do?</a:t>
            </a:r>
          </a:p>
        </p:txBody>
      </p:sp>
      <p:sp>
        <p:nvSpPr>
          <p:cNvPr id="3" name="Content Placeholder 2">
            <a:extLst>
              <a:ext uri="{FF2B5EF4-FFF2-40B4-BE49-F238E27FC236}">
                <a16:creationId xmlns:a16="http://schemas.microsoft.com/office/drawing/2014/main" id="{0774D82E-3BB4-45D3-8E3A-322577B8BDB3}"/>
              </a:ext>
            </a:extLst>
          </p:cNvPr>
          <p:cNvSpPr>
            <a:spLocks noGrp="1"/>
          </p:cNvSpPr>
          <p:nvPr>
            <p:ph idx="1"/>
          </p:nvPr>
        </p:nvSpPr>
        <p:spPr>
          <a:xfrm>
            <a:off x="482601" y="2638044"/>
            <a:ext cx="2522980" cy="3415622"/>
          </a:xfrm>
        </p:spPr>
        <p:txBody>
          <a:bodyPr>
            <a:normAutofit fontScale="92500" lnSpcReduction="10000"/>
          </a:bodyPr>
          <a:lstStyle/>
          <a:p>
            <a:r>
              <a:rPr lang="en-US" dirty="0">
                <a:solidFill>
                  <a:schemeClr val="bg1"/>
                </a:solidFill>
              </a:rPr>
              <a:t>The </a:t>
            </a:r>
            <a:r>
              <a:rPr lang="en-US" dirty="0" err="1">
                <a:solidFill>
                  <a:schemeClr val="bg1"/>
                </a:solidFill>
              </a:rPr>
              <a:t>SIMCell</a:t>
            </a:r>
            <a:r>
              <a:rPr lang="en-US" dirty="0">
                <a:solidFill>
                  <a:schemeClr val="bg1"/>
                </a:solidFill>
              </a:rPr>
              <a:t> will play the role of any agency that is not actively playing at the facility level. Please utilize your local resources first if they are playing.</a:t>
            </a:r>
          </a:p>
          <a:p>
            <a:pPr lvl="1"/>
            <a:r>
              <a:rPr lang="en-US" dirty="0">
                <a:solidFill>
                  <a:schemeClr val="bg1"/>
                </a:solidFill>
              </a:rPr>
              <a:t>MDH, EMS, Law Enforcement, Fire Department, Local/Regional/State Emergency Management, and the Coalition</a:t>
            </a:r>
          </a:p>
        </p:txBody>
      </p:sp>
      <p:sp>
        <p:nvSpPr>
          <p:cNvPr id="4" name="Footer Placeholder 3">
            <a:extLst>
              <a:ext uri="{FF2B5EF4-FFF2-40B4-BE49-F238E27FC236}">
                <a16:creationId xmlns:a16="http://schemas.microsoft.com/office/drawing/2014/main" id="{A8FB453C-8476-46C8-9D95-A8CE06857B47}"/>
              </a:ext>
            </a:extLst>
          </p:cNvPr>
          <p:cNvSpPr>
            <a:spLocks noGrp="1"/>
          </p:cNvSpPr>
          <p:nvPr>
            <p:ph type="ftr" sz="quarter" idx="11"/>
          </p:nvPr>
        </p:nvSpPr>
        <p:spPr/>
        <p:txBody>
          <a:bodyPr/>
          <a:lstStyle/>
          <a:p>
            <a:r>
              <a:rPr lang="en-US"/>
              <a:t>CHPC HCID C/E Training 2018</a:t>
            </a:r>
            <a:endParaRPr lang="en-US" dirty="0"/>
          </a:p>
        </p:txBody>
      </p:sp>
      <p:sp>
        <p:nvSpPr>
          <p:cNvPr id="6" name="Slide Number Placeholder 5">
            <a:extLst>
              <a:ext uri="{FF2B5EF4-FFF2-40B4-BE49-F238E27FC236}">
                <a16:creationId xmlns:a16="http://schemas.microsoft.com/office/drawing/2014/main" id="{7B4C461E-0A8D-4D81-AEB8-51860522A1B3}"/>
              </a:ext>
            </a:extLst>
          </p:cNvPr>
          <p:cNvSpPr>
            <a:spLocks noGrp="1"/>
          </p:cNvSpPr>
          <p:nvPr>
            <p:ph type="sldNum" sz="quarter" idx="12"/>
          </p:nvPr>
        </p:nvSpPr>
        <p:spPr/>
        <p:txBody>
          <a:bodyPr/>
          <a:lstStyle/>
          <a:p>
            <a:fld id="{5D4C0047-D237-4757-9EA5-790C5E77AE01}" type="slidenum">
              <a:rPr lang="en-US" smtClean="0"/>
              <a:pPr/>
              <a:t>9</a:t>
            </a:fld>
            <a:endParaRPr lang="en-US" dirty="0"/>
          </a:p>
        </p:txBody>
      </p:sp>
    </p:spTree>
    <p:extLst>
      <p:ext uri="{BB962C8B-B14F-4D97-AF65-F5344CB8AC3E}">
        <p14:creationId xmlns:p14="http://schemas.microsoft.com/office/powerpoint/2010/main" val="53184474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Parcel</Template>
  <TotalTime>7957</TotalTime>
  <Words>928</Words>
  <Application>Microsoft Office PowerPoint</Application>
  <PresentationFormat>On-screen Show (4:3)</PresentationFormat>
  <Paragraphs>124</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Parcel</vt:lpstr>
      <vt:lpstr>Central MN HPC 2018 hcid exercise Controller training</vt:lpstr>
      <vt:lpstr>Introduction</vt:lpstr>
      <vt:lpstr>PowerPoint Presentation</vt:lpstr>
      <vt:lpstr>Ebola grant (hcid) Requirements &amp; goals?</vt:lpstr>
      <vt:lpstr>What does this mean? </vt:lpstr>
      <vt:lpstr>Roles &amp; Responsibilities</vt:lpstr>
      <vt:lpstr>Roles and Responsibilities</vt:lpstr>
      <vt:lpstr>SIMCell</vt:lpstr>
      <vt:lpstr>So what is the simcell going to do?</vt:lpstr>
      <vt:lpstr>Timeline &amp; Injects</vt:lpstr>
      <vt:lpstr>Controller Communication</vt:lpstr>
      <vt:lpstr>Participant Communication</vt:lpstr>
      <vt:lpstr>End of exercise process</vt:lpstr>
      <vt:lpstr>Questions?</vt:lpstr>
    </vt:vector>
  </TitlesOfParts>
  <Company>St. Cloud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OSB Controller Orientation</dc:title>
  <dc:creator>Rachel Erickson - SCH - Emergency Trauma Center</dc:creator>
  <cp:lastModifiedBy>Miller, David</cp:lastModifiedBy>
  <cp:revision>84</cp:revision>
  <dcterms:created xsi:type="dcterms:W3CDTF">2013-03-17T21:29:37Z</dcterms:created>
  <dcterms:modified xsi:type="dcterms:W3CDTF">2018-09-05T15:35:49Z</dcterms:modified>
</cp:coreProperties>
</file>